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660" r:id="rId2"/>
  </p:sldMasterIdLst>
  <p:sldIdLst>
    <p:sldId id="257" r:id="rId3"/>
    <p:sldId id="256" r:id="rId4"/>
    <p:sldId id="262" r:id="rId5"/>
    <p:sldId id="258" r:id="rId6"/>
    <p:sldId id="259" r:id="rId7"/>
    <p:sldId id="260" r:id="rId8"/>
    <p:sldId id="261" r:id="rId9"/>
    <p:sldId id="271" r:id="rId10"/>
    <p:sldId id="273" r:id="rId11"/>
    <p:sldId id="274" r:id="rId12"/>
    <p:sldId id="264" r:id="rId13"/>
    <p:sldId id="276" r:id="rId14"/>
    <p:sldId id="280" r:id="rId15"/>
    <p:sldId id="281" r:id="rId16"/>
    <p:sldId id="282" r:id="rId17"/>
    <p:sldId id="263" r:id="rId18"/>
    <p:sldId id="265" r:id="rId19"/>
    <p:sldId id="266" r:id="rId20"/>
    <p:sldId id="268" r:id="rId21"/>
    <p:sldId id="267" r:id="rId22"/>
    <p:sldId id="284" r:id="rId23"/>
    <p:sldId id="269"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3E316-013B-B904-F163-1C7908B4E85B}" v="644" dt="2023-04-18T08:36:45.058"/>
    <p1510:client id="{0B8B8A49-EFBA-955B-7A02-3BBBD9BAAD3B}" v="906" vWet="907" dt="2023-04-23T10:16:19.872"/>
    <p1510:client id="{0C063BFF-CA75-4044-7943-4A91AA0A9685}" v="443" dt="2023-04-24T09:30:05.750"/>
    <p1510:client id="{1589EC9A-C52E-3364-5970-FA2CDCF64F99}" v="501" dt="2023-04-23T10:24:03.153"/>
    <p1510:client id="{1C4445B1-9DD0-E78B-7CEA-032482D8BA68}" v="23" dt="2023-04-18T09:35:31.126"/>
    <p1510:client id="{27D50872-1653-9A78-07C6-C098997B6614}" v="87" dt="2023-04-23T15:12:42.539"/>
    <p1510:client id="{2A6EC2DB-7418-B66A-6FB3-DAAB077BAA61}" v="647" dt="2023-04-23T10:23:44.524"/>
    <p1510:client id="{38F17DF7-0A7E-C69E-9430-568C96A0D1C2}" v="4" dt="2023-04-24T13:26:27.205"/>
    <p1510:client id="{3BE4766F-2BD4-20B7-299B-2BA288A9B69F}" v="51" dt="2023-04-24T03:56:23.615"/>
    <p1510:client id="{3E630285-6889-1A45-0D2A-25747DD8CD8E}" v="381" dt="2023-04-20T04:11:12.037"/>
    <p1510:client id="{3ED6352F-1DDD-4F88-94E5-41575061F38D}" v="101" dt="2023-04-24T09:31:28.748"/>
    <p1510:client id="{4B4D6DC6-7F11-49D7-D381-333FCEA0CEB7}" v="641" dt="2023-04-22T13:59:41.273"/>
    <p1510:client id="{84F05E83-2132-4F66-967C-6BD0C5C63210}" v="11" dt="2023-04-18T03:19:49.024"/>
    <p1510:client id="{90AC07D4-415A-8762-D166-790DF912F210}" v="84" dt="2023-04-18T08:22:51.159"/>
    <p1510:client id="{9502C478-441F-7706-4B71-53A8B5E70430}" v="2" dt="2023-04-22T14:17:45.570"/>
    <p1510:client id="{9D744BB9-7DEA-996B-5A3E-3FE8BB25F61E}" v="245" dt="2023-04-27T05:09:59.768"/>
    <p1510:client id="{BD1FBAAB-B2FA-5E99-587D-BB805817E8FF}" v="32" dt="2023-04-27T05:12:36.662"/>
    <p1510:client id="{C3C3129A-344C-4DB4-B0BD-CF5B22D474E7}" v="29" dt="2023-04-23T10:02:35.5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4BAB6F-0F04-49DF-9902-36589971B890}" type="doc">
      <dgm:prSet loTypeId="urn:microsoft.com/office/officeart/2018/5/layout/IconCircleLabelList" loCatId="icon" qsTypeId="urn:microsoft.com/office/officeart/2005/8/quickstyle/3d1" qsCatId="3D" csTypeId="urn:microsoft.com/office/officeart/2005/8/colors/accent1_2" csCatId="accent1" phldr="1"/>
      <dgm:spPr/>
      <dgm:t>
        <a:bodyPr/>
        <a:lstStyle/>
        <a:p>
          <a:endParaRPr lang="en-US"/>
        </a:p>
      </dgm:t>
    </dgm:pt>
    <dgm:pt modelId="{12B21C7B-AE97-4057-B256-8A464C7BABAF}">
      <dgm:prSet/>
      <dgm:spPr/>
      <dgm:t>
        <a:bodyPr/>
        <a:lstStyle/>
        <a:p>
          <a:pPr rtl="0">
            <a:lnSpc>
              <a:spcPct val="100000"/>
            </a:lnSpc>
            <a:defRPr cap="all"/>
          </a:pPr>
          <a:r>
            <a:rPr lang="en-US" b="0">
              <a:latin typeface="Aharoni"/>
              <a:cs typeface="Aharoni"/>
            </a:rPr>
            <a:t>Creating a webpage for the Marchant to upload the images.</a:t>
          </a:r>
        </a:p>
      </dgm:t>
    </dgm:pt>
    <dgm:pt modelId="{92F25ACD-0BBE-4720-928C-2F280D6B567F}" type="parTrans" cxnId="{CA823DED-2AF0-472F-ACB9-7ED636211985}">
      <dgm:prSet/>
      <dgm:spPr/>
      <dgm:t>
        <a:bodyPr/>
        <a:lstStyle/>
        <a:p>
          <a:endParaRPr lang="en-US"/>
        </a:p>
      </dgm:t>
    </dgm:pt>
    <dgm:pt modelId="{E50331A0-644D-4A48-84E2-31B7720C681D}" type="sibTrans" cxnId="{CA823DED-2AF0-472F-ACB9-7ED636211985}">
      <dgm:prSet/>
      <dgm:spPr/>
      <dgm:t>
        <a:bodyPr/>
        <a:lstStyle/>
        <a:p>
          <a:endParaRPr lang="en-US"/>
        </a:p>
      </dgm:t>
    </dgm:pt>
    <dgm:pt modelId="{F9BC9653-97D0-44A4-921C-0DC23089AF57}">
      <dgm:prSet/>
      <dgm:spPr/>
      <dgm:t>
        <a:bodyPr/>
        <a:lstStyle/>
        <a:p>
          <a:pPr>
            <a:lnSpc>
              <a:spcPct val="100000"/>
            </a:lnSpc>
            <a:defRPr cap="all"/>
          </a:pPr>
          <a:r>
            <a:rPr lang="en-US" b="0">
              <a:latin typeface="Aharoni"/>
              <a:cs typeface="Aharoni"/>
            </a:rPr>
            <a:t>Creating the first S3 bucket(Original Size Image) for storing the uploaded images .</a:t>
          </a:r>
        </a:p>
      </dgm:t>
    </dgm:pt>
    <dgm:pt modelId="{BEBAABC6-0584-4524-B2A7-EA3304D607B5}" type="parTrans" cxnId="{D4505981-ED8B-4118-ABF7-AB4B97FE9C4B}">
      <dgm:prSet/>
      <dgm:spPr/>
      <dgm:t>
        <a:bodyPr/>
        <a:lstStyle/>
        <a:p>
          <a:endParaRPr lang="en-US"/>
        </a:p>
      </dgm:t>
    </dgm:pt>
    <dgm:pt modelId="{A405418D-5299-439A-B0BD-831FA4A51E06}" type="sibTrans" cxnId="{D4505981-ED8B-4118-ABF7-AB4B97FE9C4B}">
      <dgm:prSet/>
      <dgm:spPr/>
      <dgm:t>
        <a:bodyPr/>
        <a:lstStyle/>
        <a:p>
          <a:endParaRPr lang="en-US"/>
        </a:p>
      </dgm:t>
    </dgm:pt>
    <dgm:pt modelId="{CE0BC8C7-59D4-4CFF-8500-766EB0F1B865}">
      <dgm:prSet/>
      <dgm:spPr/>
      <dgm:t>
        <a:bodyPr/>
        <a:lstStyle/>
        <a:p>
          <a:pPr>
            <a:lnSpc>
              <a:spcPct val="100000"/>
            </a:lnSpc>
            <a:defRPr cap="all"/>
          </a:pPr>
          <a:r>
            <a:rPr lang="en-US" b="0">
              <a:latin typeface="Aharoni"/>
              <a:cs typeface="Aharoni"/>
            </a:rPr>
            <a:t>Creating the second S3 bucket(Resized Image) for storing the compressed images.</a:t>
          </a:r>
        </a:p>
      </dgm:t>
    </dgm:pt>
    <dgm:pt modelId="{50F873C1-3889-493F-91F4-FF88A6D2607C}" type="parTrans" cxnId="{08473610-CFE9-4680-BF57-31A12315A5BD}">
      <dgm:prSet/>
      <dgm:spPr/>
      <dgm:t>
        <a:bodyPr/>
        <a:lstStyle/>
        <a:p>
          <a:endParaRPr lang="en-US"/>
        </a:p>
      </dgm:t>
    </dgm:pt>
    <dgm:pt modelId="{3B625FD6-359B-4EB2-B34E-A050BB98AC02}" type="sibTrans" cxnId="{08473610-CFE9-4680-BF57-31A12315A5BD}">
      <dgm:prSet/>
      <dgm:spPr/>
      <dgm:t>
        <a:bodyPr/>
        <a:lstStyle/>
        <a:p>
          <a:endParaRPr lang="en-US"/>
        </a:p>
      </dgm:t>
    </dgm:pt>
    <dgm:pt modelId="{C7BA98B8-8E51-46A4-9FB3-3985F7D207F3}">
      <dgm:prSet/>
      <dgm:spPr/>
      <dgm:t>
        <a:bodyPr/>
        <a:lstStyle/>
        <a:p>
          <a:pPr>
            <a:lnSpc>
              <a:spcPct val="100000"/>
            </a:lnSpc>
            <a:defRPr cap="all"/>
          </a:pPr>
          <a:r>
            <a:rPr lang="en-US" b="0">
              <a:latin typeface="Aharoni"/>
              <a:cs typeface="Aharoni"/>
            </a:rPr>
            <a:t>Writing a program to resize an image (480 X 640 </a:t>
          </a:r>
          <a:r>
            <a:rPr lang="en-US" b="0" err="1">
              <a:latin typeface="Aharoni"/>
              <a:cs typeface="Aharoni"/>
            </a:rPr>
            <a:t>px</a:t>
          </a:r>
          <a:r>
            <a:rPr lang="en-US" b="0">
              <a:latin typeface="Aharoni"/>
              <a:cs typeface="Aharoni"/>
            </a:rPr>
            <a:t>) using AWS Lambda service.</a:t>
          </a:r>
        </a:p>
      </dgm:t>
    </dgm:pt>
    <dgm:pt modelId="{81948D26-894F-42A7-9A52-4E768FC165CF}" type="parTrans" cxnId="{F04D1785-79A9-4D43-B3E7-971B2B21584B}">
      <dgm:prSet/>
      <dgm:spPr/>
      <dgm:t>
        <a:bodyPr/>
        <a:lstStyle/>
        <a:p>
          <a:endParaRPr lang="en-US"/>
        </a:p>
      </dgm:t>
    </dgm:pt>
    <dgm:pt modelId="{F6EC9A91-C7C3-46A7-839C-63031CA59F83}" type="sibTrans" cxnId="{F04D1785-79A9-4D43-B3E7-971B2B21584B}">
      <dgm:prSet/>
      <dgm:spPr/>
      <dgm:t>
        <a:bodyPr/>
        <a:lstStyle/>
        <a:p>
          <a:endParaRPr lang="en-US"/>
        </a:p>
      </dgm:t>
    </dgm:pt>
    <dgm:pt modelId="{CC523DBD-6D9B-437A-95F4-453DD2C6C952}">
      <dgm:prSet/>
      <dgm:spPr/>
      <dgm:t>
        <a:bodyPr/>
        <a:lstStyle/>
        <a:p>
          <a:pPr>
            <a:lnSpc>
              <a:spcPct val="100000"/>
            </a:lnSpc>
            <a:defRPr cap="all"/>
          </a:pPr>
          <a:r>
            <a:rPr lang="en-US" b="0">
              <a:latin typeface="Aharoni"/>
              <a:cs typeface="Aharoni"/>
            </a:rPr>
            <a:t>Connecting our lambda function with both the S3 buckets.</a:t>
          </a:r>
        </a:p>
      </dgm:t>
    </dgm:pt>
    <dgm:pt modelId="{78655312-9605-4113-A5EF-EF0B8B0D529A}" type="parTrans" cxnId="{BD2CF4E3-76A8-43A4-A910-E87363DED177}">
      <dgm:prSet/>
      <dgm:spPr/>
      <dgm:t>
        <a:bodyPr/>
        <a:lstStyle/>
        <a:p>
          <a:endParaRPr lang="en-US"/>
        </a:p>
      </dgm:t>
    </dgm:pt>
    <dgm:pt modelId="{0D4441D5-E307-49BE-B198-083BE74ADB76}" type="sibTrans" cxnId="{BD2CF4E3-76A8-43A4-A910-E87363DED177}">
      <dgm:prSet/>
      <dgm:spPr/>
      <dgm:t>
        <a:bodyPr/>
        <a:lstStyle/>
        <a:p>
          <a:endParaRPr lang="en-US"/>
        </a:p>
      </dgm:t>
    </dgm:pt>
    <dgm:pt modelId="{09CF9924-D227-4C29-93FB-C2DABE4F80D7}">
      <dgm:prSet/>
      <dgm:spPr/>
      <dgm:t>
        <a:bodyPr/>
        <a:lstStyle/>
        <a:p>
          <a:pPr>
            <a:lnSpc>
              <a:spcPct val="100000"/>
            </a:lnSpc>
            <a:defRPr cap="all"/>
          </a:pPr>
          <a:r>
            <a:rPr lang="en-US" b="0">
              <a:latin typeface="Aharoni"/>
              <a:cs typeface="Aharoni"/>
            </a:rPr>
            <a:t>Testing our code.</a:t>
          </a:r>
        </a:p>
      </dgm:t>
    </dgm:pt>
    <dgm:pt modelId="{110E973A-6B95-46AC-BC54-B6656834C175}" type="parTrans" cxnId="{7CDA20DA-8FA2-4866-8332-E6A5F868845C}">
      <dgm:prSet/>
      <dgm:spPr/>
      <dgm:t>
        <a:bodyPr/>
        <a:lstStyle/>
        <a:p>
          <a:endParaRPr lang="en-US"/>
        </a:p>
      </dgm:t>
    </dgm:pt>
    <dgm:pt modelId="{7767AF39-5B12-4A10-BB19-3F4FE9A90FB0}" type="sibTrans" cxnId="{7CDA20DA-8FA2-4866-8332-E6A5F868845C}">
      <dgm:prSet/>
      <dgm:spPr/>
      <dgm:t>
        <a:bodyPr/>
        <a:lstStyle/>
        <a:p>
          <a:endParaRPr lang="en-US"/>
        </a:p>
      </dgm:t>
    </dgm:pt>
    <dgm:pt modelId="{EA6D3C59-B5B1-4382-BB0A-1364E7C9256E}" type="pres">
      <dgm:prSet presAssocID="{264BAB6F-0F04-49DF-9902-36589971B890}" presName="root" presStyleCnt="0">
        <dgm:presLayoutVars>
          <dgm:dir/>
          <dgm:resizeHandles val="exact"/>
        </dgm:presLayoutVars>
      </dgm:prSet>
      <dgm:spPr/>
    </dgm:pt>
    <dgm:pt modelId="{318C383C-24D6-4624-9C20-6E777D020848}" type="pres">
      <dgm:prSet presAssocID="{12B21C7B-AE97-4057-B256-8A464C7BABAF}" presName="compNode" presStyleCnt="0"/>
      <dgm:spPr/>
    </dgm:pt>
    <dgm:pt modelId="{8B3C24A5-DC2E-4CE7-90AB-37743610BE8C}" type="pres">
      <dgm:prSet presAssocID="{12B21C7B-AE97-4057-B256-8A464C7BABAF}" presName="iconBgRect" presStyleLbl="bgShp" presStyleIdx="0" presStyleCnt="6"/>
      <dgm:spPr/>
    </dgm:pt>
    <dgm:pt modelId="{310FDAF4-5076-4823-9ABE-393C6A624A7B}" type="pres">
      <dgm:prSet presAssocID="{12B21C7B-AE97-4057-B256-8A464C7BABA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9B3A2C08-005E-41A4-A941-277607CD84CB}" type="pres">
      <dgm:prSet presAssocID="{12B21C7B-AE97-4057-B256-8A464C7BABAF}" presName="spaceRect" presStyleCnt="0"/>
      <dgm:spPr/>
    </dgm:pt>
    <dgm:pt modelId="{22E2BF6F-742E-4AC3-B50C-B36F9704E397}" type="pres">
      <dgm:prSet presAssocID="{12B21C7B-AE97-4057-B256-8A464C7BABAF}" presName="textRect" presStyleLbl="revTx" presStyleIdx="0" presStyleCnt="6">
        <dgm:presLayoutVars>
          <dgm:chMax val="1"/>
          <dgm:chPref val="1"/>
        </dgm:presLayoutVars>
      </dgm:prSet>
      <dgm:spPr/>
    </dgm:pt>
    <dgm:pt modelId="{CED30DA2-1F7D-4658-AB72-4A350BB89861}" type="pres">
      <dgm:prSet presAssocID="{E50331A0-644D-4A48-84E2-31B7720C681D}" presName="sibTrans" presStyleCnt="0"/>
      <dgm:spPr/>
    </dgm:pt>
    <dgm:pt modelId="{A63C4D8B-DEBB-490A-ABF0-553EFDCC3F7F}" type="pres">
      <dgm:prSet presAssocID="{F9BC9653-97D0-44A4-921C-0DC23089AF57}" presName="compNode" presStyleCnt="0"/>
      <dgm:spPr/>
    </dgm:pt>
    <dgm:pt modelId="{FDC4EDC8-1A4D-4368-9D27-885B74FBA283}" type="pres">
      <dgm:prSet presAssocID="{F9BC9653-97D0-44A4-921C-0DC23089AF57}" presName="iconBgRect" presStyleLbl="bgShp" presStyleIdx="1" presStyleCnt="6"/>
      <dgm:spPr/>
    </dgm:pt>
    <dgm:pt modelId="{7321EFB2-35BA-4259-995D-33FAF0D4C69F}" type="pres">
      <dgm:prSet presAssocID="{F9BC9653-97D0-44A4-921C-0DC23089AF5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Sign"/>
        </a:ext>
      </dgm:extLst>
    </dgm:pt>
    <dgm:pt modelId="{E595C2BA-92E4-4767-824E-AA5A26A18A2D}" type="pres">
      <dgm:prSet presAssocID="{F9BC9653-97D0-44A4-921C-0DC23089AF57}" presName="spaceRect" presStyleCnt="0"/>
      <dgm:spPr/>
    </dgm:pt>
    <dgm:pt modelId="{B0667AFC-84DB-4924-9004-0757F644D2E2}" type="pres">
      <dgm:prSet presAssocID="{F9BC9653-97D0-44A4-921C-0DC23089AF57}" presName="textRect" presStyleLbl="revTx" presStyleIdx="1" presStyleCnt="6">
        <dgm:presLayoutVars>
          <dgm:chMax val="1"/>
          <dgm:chPref val="1"/>
        </dgm:presLayoutVars>
      </dgm:prSet>
      <dgm:spPr/>
    </dgm:pt>
    <dgm:pt modelId="{8CB727DA-CB39-41EF-8F1C-1F696D10DC05}" type="pres">
      <dgm:prSet presAssocID="{A405418D-5299-439A-B0BD-831FA4A51E06}" presName="sibTrans" presStyleCnt="0"/>
      <dgm:spPr/>
    </dgm:pt>
    <dgm:pt modelId="{73B21481-36E6-4764-A88C-9971ACF1B539}" type="pres">
      <dgm:prSet presAssocID="{CE0BC8C7-59D4-4CFF-8500-766EB0F1B865}" presName="compNode" presStyleCnt="0"/>
      <dgm:spPr/>
    </dgm:pt>
    <dgm:pt modelId="{64B65D78-4445-425C-BD5E-AF33712D837C}" type="pres">
      <dgm:prSet presAssocID="{CE0BC8C7-59D4-4CFF-8500-766EB0F1B865}" presName="iconBgRect" presStyleLbl="bgShp" presStyleIdx="2" presStyleCnt="6"/>
      <dgm:spPr/>
    </dgm:pt>
    <dgm:pt modelId="{E8F87324-AD7C-4DC7-B199-8929DB96F637}" type="pres">
      <dgm:prSet presAssocID="{CE0BC8C7-59D4-4CFF-8500-766EB0F1B86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x"/>
        </a:ext>
      </dgm:extLst>
    </dgm:pt>
    <dgm:pt modelId="{5E27AB54-08B6-4B07-94B8-81896514FE1D}" type="pres">
      <dgm:prSet presAssocID="{CE0BC8C7-59D4-4CFF-8500-766EB0F1B865}" presName="spaceRect" presStyleCnt="0"/>
      <dgm:spPr/>
    </dgm:pt>
    <dgm:pt modelId="{871F62A0-CCCD-4405-85E6-F52F4B6D6024}" type="pres">
      <dgm:prSet presAssocID="{CE0BC8C7-59D4-4CFF-8500-766EB0F1B865}" presName="textRect" presStyleLbl="revTx" presStyleIdx="2" presStyleCnt="6">
        <dgm:presLayoutVars>
          <dgm:chMax val="1"/>
          <dgm:chPref val="1"/>
        </dgm:presLayoutVars>
      </dgm:prSet>
      <dgm:spPr/>
    </dgm:pt>
    <dgm:pt modelId="{255EA12C-3911-4A3F-B94D-63B064273996}" type="pres">
      <dgm:prSet presAssocID="{3B625FD6-359B-4EB2-B34E-A050BB98AC02}" presName="sibTrans" presStyleCnt="0"/>
      <dgm:spPr/>
    </dgm:pt>
    <dgm:pt modelId="{D3777361-D5E9-4489-A400-FED1A76E58E7}" type="pres">
      <dgm:prSet presAssocID="{C7BA98B8-8E51-46A4-9FB3-3985F7D207F3}" presName="compNode" presStyleCnt="0"/>
      <dgm:spPr/>
    </dgm:pt>
    <dgm:pt modelId="{060D33C6-DF49-45E4-854A-2498616D17A2}" type="pres">
      <dgm:prSet presAssocID="{C7BA98B8-8E51-46A4-9FB3-3985F7D207F3}" presName="iconBgRect" presStyleLbl="bgShp" presStyleIdx="3" presStyleCnt="6"/>
      <dgm:spPr/>
    </dgm:pt>
    <dgm:pt modelId="{69C799F0-57A5-4925-BEC0-5D8F31481BBE}" type="pres">
      <dgm:prSet presAssocID="{C7BA98B8-8E51-46A4-9FB3-3985F7D207F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1944BAF4-61BC-4C30-88FC-8B502A47025E}" type="pres">
      <dgm:prSet presAssocID="{C7BA98B8-8E51-46A4-9FB3-3985F7D207F3}" presName="spaceRect" presStyleCnt="0"/>
      <dgm:spPr/>
    </dgm:pt>
    <dgm:pt modelId="{47C3B637-16EF-437F-8016-951172E37461}" type="pres">
      <dgm:prSet presAssocID="{C7BA98B8-8E51-46A4-9FB3-3985F7D207F3}" presName="textRect" presStyleLbl="revTx" presStyleIdx="3" presStyleCnt="6">
        <dgm:presLayoutVars>
          <dgm:chMax val="1"/>
          <dgm:chPref val="1"/>
        </dgm:presLayoutVars>
      </dgm:prSet>
      <dgm:spPr/>
    </dgm:pt>
    <dgm:pt modelId="{3C925C44-B2B5-40A3-999D-D28A66212526}" type="pres">
      <dgm:prSet presAssocID="{F6EC9A91-C7C3-46A7-839C-63031CA59F83}" presName="sibTrans" presStyleCnt="0"/>
      <dgm:spPr/>
    </dgm:pt>
    <dgm:pt modelId="{33DE9F63-AD61-4791-ADDF-3FBAC07D4FAE}" type="pres">
      <dgm:prSet presAssocID="{CC523DBD-6D9B-437A-95F4-453DD2C6C952}" presName="compNode" presStyleCnt="0"/>
      <dgm:spPr/>
    </dgm:pt>
    <dgm:pt modelId="{8ED445C4-F91F-4C89-80C5-68A49AD1E0EE}" type="pres">
      <dgm:prSet presAssocID="{CC523DBD-6D9B-437A-95F4-453DD2C6C952}" presName="iconBgRect" presStyleLbl="bgShp" presStyleIdx="4" presStyleCnt="6"/>
      <dgm:spPr/>
    </dgm:pt>
    <dgm:pt modelId="{EA28E3CF-D88C-41B0-B94D-838BAB070A4B}" type="pres">
      <dgm:prSet presAssocID="{CC523DBD-6D9B-437A-95F4-453DD2C6C95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eaker"/>
        </a:ext>
      </dgm:extLst>
    </dgm:pt>
    <dgm:pt modelId="{3652563B-D6FB-4B93-888A-3F6C6C0A86CA}" type="pres">
      <dgm:prSet presAssocID="{CC523DBD-6D9B-437A-95F4-453DD2C6C952}" presName="spaceRect" presStyleCnt="0"/>
      <dgm:spPr/>
    </dgm:pt>
    <dgm:pt modelId="{849648CC-A051-4EB0-B3F3-6AD3F06C3D5F}" type="pres">
      <dgm:prSet presAssocID="{CC523DBD-6D9B-437A-95F4-453DD2C6C952}" presName="textRect" presStyleLbl="revTx" presStyleIdx="4" presStyleCnt="6">
        <dgm:presLayoutVars>
          <dgm:chMax val="1"/>
          <dgm:chPref val="1"/>
        </dgm:presLayoutVars>
      </dgm:prSet>
      <dgm:spPr/>
    </dgm:pt>
    <dgm:pt modelId="{3D2BE18F-AB32-4AC8-A3C1-703D98292D25}" type="pres">
      <dgm:prSet presAssocID="{0D4441D5-E307-49BE-B198-083BE74ADB76}" presName="sibTrans" presStyleCnt="0"/>
      <dgm:spPr/>
    </dgm:pt>
    <dgm:pt modelId="{45C7CA2D-F6C1-4411-B683-02468CEB34D1}" type="pres">
      <dgm:prSet presAssocID="{09CF9924-D227-4C29-93FB-C2DABE4F80D7}" presName="compNode" presStyleCnt="0"/>
      <dgm:spPr/>
    </dgm:pt>
    <dgm:pt modelId="{6444EA73-8230-4256-B31A-AD170A01A402}" type="pres">
      <dgm:prSet presAssocID="{09CF9924-D227-4C29-93FB-C2DABE4F80D7}" presName="iconBgRect" presStyleLbl="bgShp" presStyleIdx="5" presStyleCnt="6"/>
      <dgm:spPr/>
    </dgm:pt>
    <dgm:pt modelId="{D74BC314-9D84-4E17-A33E-083864326D2D}" type="pres">
      <dgm:prSet presAssocID="{09CF9924-D227-4C29-93FB-C2DABE4F80D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code"/>
        </a:ext>
      </dgm:extLst>
    </dgm:pt>
    <dgm:pt modelId="{A1E86445-F4F3-4644-AE5E-6C13E474439F}" type="pres">
      <dgm:prSet presAssocID="{09CF9924-D227-4C29-93FB-C2DABE4F80D7}" presName="spaceRect" presStyleCnt="0"/>
      <dgm:spPr/>
    </dgm:pt>
    <dgm:pt modelId="{B1F1CD44-41AA-4980-A43E-8DF2228D7122}" type="pres">
      <dgm:prSet presAssocID="{09CF9924-D227-4C29-93FB-C2DABE4F80D7}" presName="textRect" presStyleLbl="revTx" presStyleIdx="5" presStyleCnt="6">
        <dgm:presLayoutVars>
          <dgm:chMax val="1"/>
          <dgm:chPref val="1"/>
        </dgm:presLayoutVars>
      </dgm:prSet>
      <dgm:spPr/>
    </dgm:pt>
  </dgm:ptLst>
  <dgm:cxnLst>
    <dgm:cxn modelId="{08473610-CFE9-4680-BF57-31A12315A5BD}" srcId="{264BAB6F-0F04-49DF-9902-36589971B890}" destId="{CE0BC8C7-59D4-4CFF-8500-766EB0F1B865}" srcOrd="2" destOrd="0" parTransId="{50F873C1-3889-493F-91F4-FF88A6D2607C}" sibTransId="{3B625FD6-359B-4EB2-B34E-A050BB98AC02}"/>
    <dgm:cxn modelId="{D4505981-ED8B-4118-ABF7-AB4B97FE9C4B}" srcId="{264BAB6F-0F04-49DF-9902-36589971B890}" destId="{F9BC9653-97D0-44A4-921C-0DC23089AF57}" srcOrd="1" destOrd="0" parTransId="{BEBAABC6-0584-4524-B2A7-EA3304D607B5}" sibTransId="{A405418D-5299-439A-B0BD-831FA4A51E06}"/>
    <dgm:cxn modelId="{F04D1785-79A9-4D43-B3E7-971B2B21584B}" srcId="{264BAB6F-0F04-49DF-9902-36589971B890}" destId="{C7BA98B8-8E51-46A4-9FB3-3985F7D207F3}" srcOrd="3" destOrd="0" parTransId="{81948D26-894F-42A7-9A52-4E768FC165CF}" sibTransId="{F6EC9A91-C7C3-46A7-839C-63031CA59F83}"/>
    <dgm:cxn modelId="{0A316986-7B01-42DE-90AB-15AC6CBDECF8}" type="presOf" srcId="{F9BC9653-97D0-44A4-921C-0DC23089AF57}" destId="{B0667AFC-84DB-4924-9004-0757F644D2E2}" srcOrd="0" destOrd="0" presId="urn:microsoft.com/office/officeart/2018/5/layout/IconCircleLabelList"/>
    <dgm:cxn modelId="{9633029C-EA22-4A16-84C6-D3F67F0FBF22}" type="presOf" srcId="{09CF9924-D227-4C29-93FB-C2DABE4F80D7}" destId="{B1F1CD44-41AA-4980-A43E-8DF2228D7122}" srcOrd="0" destOrd="0" presId="urn:microsoft.com/office/officeart/2018/5/layout/IconCircleLabelList"/>
    <dgm:cxn modelId="{EA2DADA7-414B-40E6-BCF1-5C2505292495}" type="presOf" srcId="{CE0BC8C7-59D4-4CFF-8500-766EB0F1B865}" destId="{871F62A0-CCCD-4405-85E6-F52F4B6D6024}" srcOrd="0" destOrd="0" presId="urn:microsoft.com/office/officeart/2018/5/layout/IconCircleLabelList"/>
    <dgm:cxn modelId="{31D394B5-9E28-4BE9-ADB2-43E87067932B}" type="presOf" srcId="{CC523DBD-6D9B-437A-95F4-453DD2C6C952}" destId="{849648CC-A051-4EB0-B3F3-6AD3F06C3D5F}" srcOrd="0" destOrd="0" presId="urn:microsoft.com/office/officeart/2018/5/layout/IconCircleLabelList"/>
    <dgm:cxn modelId="{90FFC3D5-3835-44AE-9190-7E1DB0ECEEF8}" type="presOf" srcId="{C7BA98B8-8E51-46A4-9FB3-3985F7D207F3}" destId="{47C3B637-16EF-437F-8016-951172E37461}" srcOrd="0" destOrd="0" presId="urn:microsoft.com/office/officeart/2018/5/layout/IconCircleLabelList"/>
    <dgm:cxn modelId="{7CDA20DA-8FA2-4866-8332-E6A5F868845C}" srcId="{264BAB6F-0F04-49DF-9902-36589971B890}" destId="{09CF9924-D227-4C29-93FB-C2DABE4F80D7}" srcOrd="5" destOrd="0" parTransId="{110E973A-6B95-46AC-BC54-B6656834C175}" sibTransId="{7767AF39-5B12-4A10-BB19-3F4FE9A90FB0}"/>
    <dgm:cxn modelId="{44085CDE-EFF9-46B6-8AD5-8E7DF79171E5}" type="presOf" srcId="{12B21C7B-AE97-4057-B256-8A464C7BABAF}" destId="{22E2BF6F-742E-4AC3-B50C-B36F9704E397}" srcOrd="0" destOrd="0" presId="urn:microsoft.com/office/officeart/2018/5/layout/IconCircleLabelList"/>
    <dgm:cxn modelId="{BD2CF4E3-76A8-43A4-A910-E87363DED177}" srcId="{264BAB6F-0F04-49DF-9902-36589971B890}" destId="{CC523DBD-6D9B-437A-95F4-453DD2C6C952}" srcOrd="4" destOrd="0" parTransId="{78655312-9605-4113-A5EF-EF0B8B0D529A}" sibTransId="{0D4441D5-E307-49BE-B198-083BE74ADB76}"/>
    <dgm:cxn modelId="{CA823DED-2AF0-472F-ACB9-7ED636211985}" srcId="{264BAB6F-0F04-49DF-9902-36589971B890}" destId="{12B21C7B-AE97-4057-B256-8A464C7BABAF}" srcOrd="0" destOrd="0" parTransId="{92F25ACD-0BBE-4720-928C-2F280D6B567F}" sibTransId="{E50331A0-644D-4A48-84E2-31B7720C681D}"/>
    <dgm:cxn modelId="{175439F2-F69D-4E59-8F8E-2013E0763E8B}" type="presOf" srcId="{264BAB6F-0F04-49DF-9902-36589971B890}" destId="{EA6D3C59-B5B1-4382-BB0A-1364E7C9256E}" srcOrd="0" destOrd="0" presId="urn:microsoft.com/office/officeart/2018/5/layout/IconCircleLabelList"/>
    <dgm:cxn modelId="{D04C8277-D8E3-4F11-A2BF-D804DDB0CEF0}" type="presParOf" srcId="{EA6D3C59-B5B1-4382-BB0A-1364E7C9256E}" destId="{318C383C-24D6-4624-9C20-6E777D020848}" srcOrd="0" destOrd="0" presId="urn:microsoft.com/office/officeart/2018/5/layout/IconCircleLabelList"/>
    <dgm:cxn modelId="{EFCE9839-1306-4ED7-885B-12E4146B697D}" type="presParOf" srcId="{318C383C-24D6-4624-9C20-6E777D020848}" destId="{8B3C24A5-DC2E-4CE7-90AB-37743610BE8C}" srcOrd="0" destOrd="0" presId="urn:microsoft.com/office/officeart/2018/5/layout/IconCircleLabelList"/>
    <dgm:cxn modelId="{16A33E62-9796-489E-B80F-041EF719AA50}" type="presParOf" srcId="{318C383C-24D6-4624-9C20-6E777D020848}" destId="{310FDAF4-5076-4823-9ABE-393C6A624A7B}" srcOrd="1" destOrd="0" presId="urn:microsoft.com/office/officeart/2018/5/layout/IconCircleLabelList"/>
    <dgm:cxn modelId="{22AC7F8E-C0A2-486A-850E-39C7EEC11EC5}" type="presParOf" srcId="{318C383C-24D6-4624-9C20-6E777D020848}" destId="{9B3A2C08-005E-41A4-A941-277607CD84CB}" srcOrd="2" destOrd="0" presId="urn:microsoft.com/office/officeart/2018/5/layout/IconCircleLabelList"/>
    <dgm:cxn modelId="{E1C5499F-7C6D-47F3-BC5E-70F932BB5EFD}" type="presParOf" srcId="{318C383C-24D6-4624-9C20-6E777D020848}" destId="{22E2BF6F-742E-4AC3-B50C-B36F9704E397}" srcOrd="3" destOrd="0" presId="urn:microsoft.com/office/officeart/2018/5/layout/IconCircleLabelList"/>
    <dgm:cxn modelId="{EB69E2D1-2070-44DC-A3BF-7C5FC0D49913}" type="presParOf" srcId="{EA6D3C59-B5B1-4382-BB0A-1364E7C9256E}" destId="{CED30DA2-1F7D-4658-AB72-4A350BB89861}" srcOrd="1" destOrd="0" presId="urn:microsoft.com/office/officeart/2018/5/layout/IconCircleLabelList"/>
    <dgm:cxn modelId="{18877779-9A7B-42CE-8BF0-BA9C4F3ED35D}" type="presParOf" srcId="{EA6D3C59-B5B1-4382-BB0A-1364E7C9256E}" destId="{A63C4D8B-DEBB-490A-ABF0-553EFDCC3F7F}" srcOrd="2" destOrd="0" presId="urn:microsoft.com/office/officeart/2018/5/layout/IconCircleLabelList"/>
    <dgm:cxn modelId="{F5CD1329-DE26-4117-B5EF-EB3BD3331167}" type="presParOf" srcId="{A63C4D8B-DEBB-490A-ABF0-553EFDCC3F7F}" destId="{FDC4EDC8-1A4D-4368-9D27-885B74FBA283}" srcOrd="0" destOrd="0" presId="urn:microsoft.com/office/officeart/2018/5/layout/IconCircleLabelList"/>
    <dgm:cxn modelId="{6D64D7BF-26DB-4481-8727-CC9B1203BD4F}" type="presParOf" srcId="{A63C4D8B-DEBB-490A-ABF0-553EFDCC3F7F}" destId="{7321EFB2-35BA-4259-995D-33FAF0D4C69F}" srcOrd="1" destOrd="0" presId="urn:microsoft.com/office/officeart/2018/5/layout/IconCircleLabelList"/>
    <dgm:cxn modelId="{FA622DFE-C6C4-4D51-8DE6-4A8363CE639A}" type="presParOf" srcId="{A63C4D8B-DEBB-490A-ABF0-553EFDCC3F7F}" destId="{E595C2BA-92E4-4767-824E-AA5A26A18A2D}" srcOrd="2" destOrd="0" presId="urn:microsoft.com/office/officeart/2018/5/layout/IconCircleLabelList"/>
    <dgm:cxn modelId="{520DB828-6244-4269-8BC2-2A266D0C05BA}" type="presParOf" srcId="{A63C4D8B-DEBB-490A-ABF0-553EFDCC3F7F}" destId="{B0667AFC-84DB-4924-9004-0757F644D2E2}" srcOrd="3" destOrd="0" presId="urn:microsoft.com/office/officeart/2018/5/layout/IconCircleLabelList"/>
    <dgm:cxn modelId="{037F8F6E-8596-4769-A301-839F7CEA76C7}" type="presParOf" srcId="{EA6D3C59-B5B1-4382-BB0A-1364E7C9256E}" destId="{8CB727DA-CB39-41EF-8F1C-1F696D10DC05}" srcOrd="3" destOrd="0" presId="urn:microsoft.com/office/officeart/2018/5/layout/IconCircleLabelList"/>
    <dgm:cxn modelId="{37E4E814-8B49-402C-9160-E34D065943CA}" type="presParOf" srcId="{EA6D3C59-B5B1-4382-BB0A-1364E7C9256E}" destId="{73B21481-36E6-4764-A88C-9971ACF1B539}" srcOrd="4" destOrd="0" presId="urn:microsoft.com/office/officeart/2018/5/layout/IconCircleLabelList"/>
    <dgm:cxn modelId="{1AEAF22E-9DB8-4B45-AF2B-0EEF66395615}" type="presParOf" srcId="{73B21481-36E6-4764-A88C-9971ACF1B539}" destId="{64B65D78-4445-425C-BD5E-AF33712D837C}" srcOrd="0" destOrd="0" presId="urn:microsoft.com/office/officeart/2018/5/layout/IconCircleLabelList"/>
    <dgm:cxn modelId="{50435C6F-56C3-409B-A490-7A8E3EDE1D9F}" type="presParOf" srcId="{73B21481-36E6-4764-A88C-9971ACF1B539}" destId="{E8F87324-AD7C-4DC7-B199-8929DB96F637}" srcOrd="1" destOrd="0" presId="urn:microsoft.com/office/officeart/2018/5/layout/IconCircleLabelList"/>
    <dgm:cxn modelId="{92C390F8-7613-4B7B-AFD3-3835BA05D446}" type="presParOf" srcId="{73B21481-36E6-4764-A88C-9971ACF1B539}" destId="{5E27AB54-08B6-4B07-94B8-81896514FE1D}" srcOrd="2" destOrd="0" presId="urn:microsoft.com/office/officeart/2018/5/layout/IconCircleLabelList"/>
    <dgm:cxn modelId="{B0A6841A-C052-4F19-A4E1-0632AB0DE54F}" type="presParOf" srcId="{73B21481-36E6-4764-A88C-9971ACF1B539}" destId="{871F62A0-CCCD-4405-85E6-F52F4B6D6024}" srcOrd="3" destOrd="0" presId="urn:microsoft.com/office/officeart/2018/5/layout/IconCircleLabelList"/>
    <dgm:cxn modelId="{C7B3B604-65FD-4598-A317-9F4C4F19F9CE}" type="presParOf" srcId="{EA6D3C59-B5B1-4382-BB0A-1364E7C9256E}" destId="{255EA12C-3911-4A3F-B94D-63B064273996}" srcOrd="5" destOrd="0" presId="urn:microsoft.com/office/officeart/2018/5/layout/IconCircleLabelList"/>
    <dgm:cxn modelId="{55F5AD43-ED2E-4081-AD34-488560DDF69E}" type="presParOf" srcId="{EA6D3C59-B5B1-4382-BB0A-1364E7C9256E}" destId="{D3777361-D5E9-4489-A400-FED1A76E58E7}" srcOrd="6" destOrd="0" presId="urn:microsoft.com/office/officeart/2018/5/layout/IconCircleLabelList"/>
    <dgm:cxn modelId="{1DCC66A8-2F55-4312-BCD5-2FF9432EE305}" type="presParOf" srcId="{D3777361-D5E9-4489-A400-FED1A76E58E7}" destId="{060D33C6-DF49-45E4-854A-2498616D17A2}" srcOrd="0" destOrd="0" presId="urn:microsoft.com/office/officeart/2018/5/layout/IconCircleLabelList"/>
    <dgm:cxn modelId="{1AD45239-29DF-4F23-857B-43BAEF34EE6C}" type="presParOf" srcId="{D3777361-D5E9-4489-A400-FED1A76E58E7}" destId="{69C799F0-57A5-4925-BEC0-5D8F31481BBE}" srcOrd="1" destOrd="0" presId="urn:microsoft.com/office/officeart/2018/5/layout/IconCircleLabelList"/>
    <dgm:cxn modelId="{32B41F57-AB8A-4CC0-87CA-4E7C6ED5ED43}" type="presParOf" srcId="{D3777361-D5E9-4489-A400-FED1A76E58E7}" destId="{1944BAF4-61BC-4C30-88FC-8B502A47025E}" srcOrd="2" destOrd="0" presId="urn:microsoft.com/office/officeart/2018/5/layout/IconCircleLabelList"/>
    <dgm:cxn modelId="{BBCE72D8-E4AC-4FB0-8D56-00F330C213F9}" type="presParOf" srcId="{D3777361-D5E9-4489-A400-FED1A76E58E7}" destId="{47C3B637-16EF-437F-8016-951172E37461}" srcOrd="3" destOrd="0" presId="urn:microsoft.com/office/officeart/2018/5/layout/IconCircleLabelList"/>
    <dgm:cxn modelId="{B4828756-C02B-44A5-BBB5-435A8F8AEB8B}" type="presParOf" srcId="{EA6D3C59-B5B1-4382-BB0A-1364E7C9256E}" destId="{3C925C44-B2B5-40A3-999D-D28A66212526}" srcOrd="7" destOrd="0" presId="urn:microsoft.com/office/officeart/2018/5/layout/IconCircleLabelList"/>
    <dgm:cxn modelId="{37BB507D-A866-4073-88A4-2CA8BA88028F}" type="presParOf" srcId="{EA6D3C59-B5B1-4382-BB0A-1364E7C9256E}" destId="{33DE9F63-AD61-4791-ADDF-3FBAC07D4FAE}" srcOrd="8" destOrd="0" presId="urn:microsoft.com/office/officeart/2018/5/layout/IconCircleLabelList"/>
    <dgm:cxn modelId="{552189B0-0E0F-43C4-AE96-C6D8A5985214}" type="presParOf" srcId="{33DE9F63-AD61-4791-ADDF-3FBAC07D4FAE}" destId="{8ED445C4-F91F-4C89-80C5-68A49AD1E0EE}" srcOrd="0" destOrd="0" presId="urn:microsoft.com/office/officeart/2018/5/layout/IconCircleLabelList"/>
    <dgm:cxn modelId="{27B19B81-90FD-458C-B1EC-8672144D83E3}" type="presParOf" srcId="{33DE9F63-AD61-4791-ADDF-3FBAC07D4FAE}" destId="{EA28E3CF-D88C-41B0-B94D-838BAB070A4B}" srcOrd="1" destOrd="0" presId="urn:microsoft.com/office/officeart/2018/5/layout/IconCircleLabelList"/>
    <dgm:cxn modelId="{10908F0F-2138-4451-A1B5-4AD4D2566D1F}" type="presParOf" srcId="{33DE9F63-AD61-4791-ADDF-3FBAC07D4FAE}" destId="{3652563B-D6FB-4B93-888A-3F6C6C0A86CA}" srcOrd="2" destOrd="0" presId="urn:microsoft.com/office/officeart/2018/5/layout/IconCircleLabelList"/>
    <dgm:cxn modelId="{2128427D-CCA9-4184-9C7E-9BF45F5BB9C5}" type="presParOf" srcId="{33DE9F63-AD61-4791-ADDF-3FBAC07D4FAE}" destId="{849648CC-A051-4EB0-B3F3-6AD3F06C3D5F}" srcOrd="3" destOrd="0" presId="urn:microsoft.com/office/officeart/2018/5/layout/IconCircleLabelList"/>
    <dgm:cxn modelId="{F8902C9E-D990-4DDD-B319-35BCA0481808}" type="presParOf" srcId="{EA6D3C59-B5B1-4382-BB0A-1364E7C9256E}" destId="{3D2BE18F-AB32-4AC8-A3C1-703D98292D25}" srcOrd="9" destOrd="0" presId="urn:microsoft.com/office/officeart/2018/5/layout/IconCircleLabelList"/>
    <dgm:cxn modelId="{57BDEF32-9367-4DCC-818D-EC4A41049049}" type="presParOf" srcId="{EA6D3C59-B5B1-4382-BB0A-1364E7C9256E}" destId="{45C7CA2D-F6C1-4411-B683-02468CEB34D1}" srcOrd="10" destOrd="0" presId="urn:microsoft.com/office/officeart/2018/5/layout/IconCircleLabelList"/>
    <dgm:cxn modelId="{BB8C83DA-9A5C-42E4-B8D4-E7533172DF3D}" type="presParOf" srcId="{45C7CA2D-F6C1-4411-B683-02468CEB34D1}" destId="{6444EA73-8230-4256-B31A-AD170A01A402}" srcOrd="0" destOrd="0" presId="urn:microsoft.com/office/officeart/2018/5/layout/IconCircleLabelList"/>
    <dgm:cxn modelId="{A6548449-3DE0-42A1-B31F-0A78072C4E17}" type="presParOf" srcId="{45C7CA2D-F6C1-4411-B683-02468CEB34D1}" destId="{D74BC314-9D84-4E17-A33E-083864326D2D}" srcOrd="1" destOrd="0" presId="urn:microsoft.com/office/officeart/2018/5/layout/IconCircleLabelList"/>
    <dgm:cxn modelId="{9A08E623-3A1B-40F1-ADCC-D323CF52D1CB}" type="presParOf" srcId="{45C7CA2D-F6C1-4411-B683-02468CEB34D1}" destId="{A1E86445-F4F3-4644-AE5E-6C13E474439F}" srcOrd="2" destOrd="0" presId="urn:microsoft.com/office/officeart/2018/5/layout/IconCircleLabelList"/>
    <dgm:cxn modelId="{E33C016D-EEC9-4D34-AC58-847E40573A48}" type="presParOf" srcId="{45C7CA2D-F6C1-4411-B683-02468CEB34D1}" destId="{B1F1CD44-41AA-4980-A43E-8DF2228D712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95BC26-C51D-4E8F-B02A-3443B767FFDB}" type="doc">
      <dgm:prSet loTypeId="urn:microsoft.com/office/officeart/2018/5/layout/IconCircleLabel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D0E3C4CE-FE83-4CD7-93DD-71E392167555}">
      <dgm:prSet/>
      <dgm:spPr/>
      <dgm:t>
        <a:bodyPr/>
        <a:lstStyle/>
        <a:p>
          <a:pPr>
            <a:lnSpc>
              <a:spcPct val="100000"/>
            </a:lnSpc>
            <a:defRPr cap="all"/>
          </a:pPr>
          <a:r>
            <a:rPr lang="en-US"/>
            <a:t>Variable, Class and Function Naming convention</a:t>
          </a:r>
        </a:p>
      </dgm:t>
    </dgm:pt>
    <dgm:pt modelId="{C80AFD8C-67A5-4A25-A252-D88DA1A685FB}" type="parTrans" cxnId="{78594823-4812-41C7-8359-2AB625CC6EC5}">
      <dgm:prSet/>
      <dgm:spPr/>
      <dgm:t>
        <a:bodyPr/>
        <a:lstStyle/>
        <a:p>
          <a:endParaRPr lang="en-US"/>
        </a:p>
      </dgm:t>
    </dgm:pt>
    <dgm:pt modelId="{CB8BCD45-9AEC-4E4F-B9FE-D9D70739F510}" type="sibTrans" cxnId="{78594823-4812-41C7-8359-2AB625CC6EC5}">
      <dgm:prSet/>
      <dgm:spPr/>
      <dgm:t>
        <a:bodyPr/>
        <a:lstStyle/>
        <a:p>
          <a:pPr>
            <a:lnSpc>
              <a:spcPct val="100000"/>
            </a:lnSpc>
          </a:pPr>
          <a:endParaRPr lang="en-US"/>
        </a:p>
      </dgm:t>
    </dgm:pt>
    <dgm:pt modelId="{DBD4B41B-AB88-4C9E-9EF9-5C07D103B8BE}">
      <dgm:prSet/>
      <dgm:spPr/>
      <dgm:t>
        <a:bodyPr/>
        <a:lstStyle/>
        <a:p>
          <a:pPr>
            <a:lnSpc>
              <a:spcPct val="100000"/>
            </a:lnSpc>
            <a:defRPr cap="all"/>
          </a:pPr>
          <a:r>
            <a:rPr lang="en-US"/>
            <a:t>Clear and Concise comments</a:t>
          </a:r>
        </a:p>
      </dgm:t>
    </dgm:pt>
    <dgm:pt modelId="{10D32DA0-38C3-4D0C-9258-865E80CDE702}" type="parTrans" cxnId="{E92AB19D-7FCF-45FC-94BA-3AE1FF74B4BE}">
      <dgm:prSet/>
      <dgm:spPr/>
      <dgm:t>
        <a:bodyPr/>
        <a:lstStyle/>
        <a:p>
          <a:endParaRPr lang="en-US"/>
        </a:p>
      </dgm:t>
    </dgm:pt>
    <dgm:pt modelId="{63EEC237-E5FC-49B7-842D-625E9247D8B7}" type="sibTrans" cxnId="{E92AB19D-7FCF-45FC-94BA-3AE1FF74B4BE}">
      <dgm:prSet/>
      <dgm:spPr/>
      <dgm:t>
        <a:bodyPr/>
        <a:lstStyle/>
        <a:p>
          <a:pPr>
            <a:lnSpc>
              <a:spcPct val="100000"/>
            </a:lnSpc>
          </a:pPr>
          <a:endParaRPr lang="en-US"/>
        </a:p>
      </dgm:t>
    </dgm:pt>
    <dgm:pt modelId="{A3FD81CE-9244-444E-AD87-B59B764053F8}">
      <dgm:prSet/>
      <dgm:spPr/>
      <dgm:t>
        <a:bodyPr/>
        <a:lstStyle/>
        <a:p>
          <a:pPr>
            <a:lnSpc>
              <a:spcPct val="100000"/>
            </a:lnSpc>
            <a:defRPr cap="all"/>
          </a:pPr>
          <a:r>
            <a:rPr lang="en-US"/>
            <a:t>Code Indentation</a:t>
          </a:r>
        </a:p>
      </dgm:t>
    </dgm:pt>
    <dgm:pt modelId="{F00B63F1-3389-4CCA-8701-C09C75B8125E}" type="parTrans" cxnId="{B0D4E2F4-FFBA-4E44-B732-E23019404901}">
      <dgm:prSet/>
      <dgm:spPr/>
      <dgm:t>
        <a:bodyPr/>
        <a:lstStyle/>
        <a:p>
          <a:endParaRPr lang="en-US"/>
        </a:p>
      </dgm:t>
    </dgm:pt>
    <dgm:pt modelId="{C2070526-2020-4D0F-83F9-A4BB1ED7125C}" type="sibTrans" cxnId="{B0D4E2F4-FFBA-4E44-B732-E23019404901}">
      <dgm:prSet/>
      <dgm:spPr/>
      <dgm:t>
        <a:bodyPr/>
        <a:lstStyle/>
        <a:p>
          <a:pPr>
            <a:lnSpc>
              <a:spcPct val="100000"/>
            </a:lnSpc>
          </a:pPr>
          <a:endParaRPr lang="en-US"/>
        </a:p>
      </dgm:t>
    </dgm:pt>
    <dgm:pt modelId="{DCE43FC9-6111-4BBA-ABE9-E04C0C2AA4C4}">
      <dgm:prSet/>
      <dgm:spPr/>
      <dgm:t>
        <a:bodyPr/>
        <a:lstStyle/>
        <a:p>
          <a:pPr>
            <a:lnSpc>
              <a:spcPct val="100000"/>
            </a:lnSpc>
            <a:defRPr cap="all"/>
          </a:pPr>
          <a:r>
            <a:rPr lang="en-US"/>
            <a:t>Reusability and Scalability</a:t>
          </a:r>
        </a:p>
      </dgm:t>
    </dgm:pt>
    <dgm:pt modelId="{E170D7CD-8CE2-408D-8C24-1B5538EC93BB}" type="parTrans" cxnId="{A21EA2DC-C560-4107-B021-C280CA776A03}">
      <dgm:prSet/>
      <dgm:spPr/>
      <dgm:t>
        <a:bodyPr/>
        <a:lstStyle/>
        <a:p>
          <a:endParaRPr lang="en-US"/>
        </a:p>
      </dgm:t>
    </dgm:pt>
    <dgm:pt modelId="{222BBDEA-BCA5-49F8-B2C6-F22099E988F9}" type="sibTrans" cxnId="{A21EA2DC-C560-4107-B021-C280CA776A03}">
      <dgm:prSet/>
      <dgm:spPr/>
      <dgm:t>
        <a:bodyPr/>
        <a:lstStyle/>
        <a:p>
          <a:pPr>
            <a:lnSpc>
              <a:spcPct val="100000"/>
            </a:lnSpc>
          </a:pPr>
          <a:endParaRPr lang="en-US"/>
        </a:p>
      </dgm:t>
    </dgm:pt>
    <dgm:pt modelId="{149C9F10-8CC3-4BF3-BDC4-112882AD2A94}">
      <dgm:prSet/>
      <dgm:spPr/>
      <dgm:t>
        <a:bodyPr/>
        <a:lstStyle/>
        <a:p>
          <a:pPr>
            <a:lnSpc>
              <a:spcPct val="100000"/>
            </a:lnSpc>
            <a:defRPr cap="all"/>
          </a:pPr>
          <a:r>
            <a:rPr lang="en-US"/>
            <a:t>DRY Principle</a:t>
          </a:r>
        </a:p>
      </dgm:t>
    </dgm:pt>
    <dgm:pt modelId="{188A1945-6220-4BE6-9489-7F60C575B1A6}" type="parTrans" cxnId="{58B5C132-33F5-4013-8B23-D6B1EA3104C8}">
      <dgm:prSet/>
      <dgm:spPr/>
      <dgm:t>
        <a:bodyPr/>
        <a:lstStyle/>
        <a:p>
          <a:endParaRPr lang="en-US"/>
        </a:p>
      </dgm:t>
    </dgm:pt>
    <dgm:pt modelId="{2C85EE26-B66F-4A05-B1AA-DA885058AD36}" type="sibTrans" cxnId="{58B5C132-33F5-4013-8B23-D6B1EA3104C8}">
      <dgm:prSet/>
      <dgm:spPr/>
      <dgm:t>
        <a:bodyPr/>
        <a:lstStyle/>
        <a:p>
          <a:endParaRPr lang="en-US"/>
        </a:p>
      </dgm:t>
    </dgm:pt>
    <dgm:pt modelId="{159A1BDD-F4BE-445F-8311-440E3A84DF18}" type="pres">
      <dgm:prSet presAssocID="{F395BC26-C51D-4E8F-B02A-3443B767FFDB}" presName="root" presStyleCnt="0">
        <dgm:presLayoutVars>
          <dgm:dir/>
          <dgm:resizeHandles val="exact"/>
        </dgm:presLayoutVars>
      </dgm:prSet>
      <dgm:spPr/>
    </dgm:pt>
    <dgm:pt modelId="{0C3DE61D-6FB2-48EA-966C-A4D18AB57064}" type="pres">
      <dgm:prSet presAssocID="{D0E3C4CE-FE83-4CD7-93DD-71E392167555}" presName="compNode" presStyleCnt="0"/>
      <dgm:spPr/>
    </dgm:pt>
    <dgm:pt modelId="{7F177F34-FC0D-4540-BD69-54EDB027EF30}" type="pres">
      <dgm:prSet presAssocID="{D0E3C4CE-FE83-4CD7-93DD-71E392167555}" presName="iconBgRect" presStyleLbl="bgShp" presStyleIdx="0" presStyleCnt="5"/>
      <dgm:spPr/>
    </dgm:pt>
    <dgm:pt modelId="{13106076-1E12-4184-B97E-B1CFCEE865CF}" type="pres">
      <dgm:prSet presAssocID="{D0E3C4CE-FE83-4CD7-93DD-71E39216755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DFA54C02-E6BD-4A70-8A85-0A8EFCD1A159}" type="pres">
      <dgm:prSet presAssocID="{D0E3C4CE-FE83-4CD7-93DD-71E392167555}" presName="spaceRect" presStyleCnt="0"/>
      <dgm:spPr/>
    </dgm:pt>
    <dgm:pt modelId="{94B4C372-E50F-48AD-84A2-A6028036386E}" type="pres">
      <dgm:prSet presAssocID="{D0E3C4CE-FE83-4CD7-93DD-71E392167555}" presName="textRect" presStyleLbl="revTx" presStyleIdx="0" presStyleCnt="5">
        <dgm:presLayoutVars>
          <dgm:chMax val="1"/>
          <dgm:chPref val="1"/>
        </dgm:presLayoutVars>
      </dgm:prSet>
      <dgm:spPr/>
    </dgm:pt>
    <dgm:pt modelId="{69F4479E-A68F-4D3C-B105-1715D4BAA8DB}" type="pres">
      <dgm:prSet presAssocID="{CB8BCD45-9AEC-4E4F-B9FE-D9D70739F510}" presName="sibTrans" presStyleCnt="0"/>
      <dgm:spPr/>
    </dgm:pt>
    <dgm:pt modelId="{F41B078F-0917-49F6-AD57-55B0FBEE7256}" type="pres">
      <dgm:prSet presAssocID="{DBD4B41B-AB88-4C9E-9EF9-5C07D103B8BE}" presName="compNode" presStyleCnt="0"/>
      <dgm:spPr/>
    </dgm:pt>
    <dgm:pt modelId="{CC31FD08-C476-4871-A470-E00235426A50}" type="pres">
      <dgm:prSet presAssocID="{DBD4B41B-AB88-4C9E-9EF9-5C07D103B8BE}" presName="iconBgRect" presStyleLbl="bgShp" presStyleIdx="1" presStyleCnt="5"/>
      <dgm:spPr/>
    </dgm:pt>
    <dgm:pt modelId="{66D3B6CB-20FC-4220-AE0D-D053648190F7}" type="pres">
      <dgm:prSet presAssocID="{DBD4B41B-AB88-4C9E-9EF9-5C07D103B8B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E092410-4521-4147-B0C9-881B3B0C5115}" type="pres">
      <dgm:prSet presAssocID="{DBD4B41B-AB88-4C9E-9EF9-5C07D103B8BE}" presName="spaceRect" presStyleCnt="0"/>
      <dgm:spPr/>
    </dgm:pt>
    <dgm:pt modelId="{A3FD5165-1E03-4861-AB9B-909D6B7376C9}" type="pres">
      <dgm:prSet presAssocID="{DBD4B41B-AB88-4C9E-9EF9-5C07D103B8BE}" presName="textRect" presStyleLbl="revTx" presStyleIdx="1" presStyleCnt="5">
        <dgm:presLayoutVars>
          <dgm:chMax val="1"/>
          <dgm:chPref val="1"/>
        </dgm:presLayoutVars>
      </dgm:prSet>
      <dgm:spPr/>
    </dgm:pt>
    <dgm:pt modelId="{B2A2347A-4628-42C7-B4DB-B63DE66BBCB3}" type="pres">
      <dgm:prSet presAssocID="{63EEC237-E5FC-49B7-842D-625E9247D8B7}" presName="sibTrans" presStyleCnt="0"/>
      <dgm:spPr/>
    </dgm:pt>
    <dgm:pt modelId="{C1D32E65-59E9-4F41-BF1F-FBD273E93869}" type="pres">
      <dgm:prSet presAssocID="{A3FD81CE-9244-444E-AD87-B59B764053F8}" presName="compNode" presStyleCnt="0"/>
      <dgm:spPr/>
    </dgm:pt>
    <dgm:pt modelId="{383E7F9C-7BDF-4775-B6B8-D6DAE08A35A5}" type="pres">
      <dgm:prSet presAssocID="{A3FD81CE-9244-444E-AD87-B59B764053F8}" presName="iconBgRect" presStyleLbl="bgShp" presStyleIdx="2" presStyleCnt="5"/>
      <dgm:spPr/>
    </dgm:pt>
    <dgm:pt modelId="{AB300920-ECAE-43AB-8683-B4BC054D54A9}" type="pres">
      <dgm:prSet presAssocID="{A3FD81CE-9244-444E-AD87-B59B764053F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Slight curve"/>
        </a:ext>
      </dgm:extLst>
    </dgm:pt>
    <dgm:pt modelId="{302525FD-1B80-4CB5-8EF3-2D82C2B70A61}" type="pres">
      <dgm:prSet presAssocID="{A3FD81CE-9244-444E-AD87-B59B764053F8}" presName="spaceRect" presStyleCnt="0"/>
      <dgm:spPr/>
    </dgm:pt>
    <dgm:pt modelId="{FFE81371-AB76-44D1-9953-67447455E3A8}" type="pres">
      <dgm:prSet presAssocID="{A3FD81CE-9244-444E-AD87-B59B764053F8}" presName="textRect" presStyleLbl="revTx" presStyleIdx="2" presStyleCnt="5">
        <dgm:presLayoutVars>
          <dgm:chMax val="1"/>
          <dgm:chPref val="1"/>
        </dgm:presLayoutVars>
      </dgm:prSet>
      <dgm:spPr/>
    </dgm:pt>
    <dgm:pt modelId="{EEE812F5-ED1F-4421-AFE1-B7D8D52679D5}" type="pres">
      <dgm:prSet presAssocID="{C2070526-2020-4D0F-83F9-A4BB1ED7125C}" presName="sibTrans" presStyleCnt="0"/>
      <dgm:spPr/>
    </dgm:pt>
    <dgm:pt modelId="{2174ED73-4955-4B74-B562-674F58FADE2D}" type="pres">
      <dgm:prSet presAssocID="{DCE43FC9-6111-4BBA-ABE9-E04C0C2AA4C4}" presName="compNode" presStyleCnt="0"/>
      <dgm:spPr/>
    </dgm:pt>
    <dgm:pt modelId="{4870A32F-298B-4B6B-B119-610F2E5D97B6}" type="pres">
      <dgm:prSet presAssocID="{DCE43FC9-6111-4BBA-ABE9-E04C0C2AA4C4}" presName="iconBgRect" presStyleLbl="bgShp" presStyleIdx="3" presStyleCnt="5"/>
      <dgm:spPr/>
    </dgm:pt>
    <dgm:pt modelId="{1D94E0B0-8E51-427A-B3BE-61F7C6F0638F}" type="pres">
      <dgm:prSet presAssocID="{DCE43FC9-6111-4BBA-ABE9-E04C0C2AA4C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63405A5C-4453-4846-A43A-1000DDC010EF}" type="pres">
      <dgm:prSet presAssocID="{DCE43FC9-6111-4BBA-ABE9-E04C0C2AA4C4}" presName="spaceRect" presStyleCnt="0"/>
      <dgm:spPr/>
    </dgm:pt>
    <dgm:pt modelId="{D9B5BA1F-140E-46FE-ADFE-53E8322E436D}" type="pres">
      <dgm:prSet presAssocID="{DCE43FC9-6111-4BBA-ABE9-E04C0C2AA4C4}" presName="textRect" presStyleLbl="revTx" presStyleIdx="3" presStyleCnt="5">
        <dgm:presLayoutVars>
          <dgm:chMax val="1"/>
          <dgm:chPref val="1"/>
        </dgm:presLayoutVars>
      </dgm:prSet>
      <dgm:spPr/>
    </dgm:pt>
    <dgm:pt modelId="{1ED4ABC1-E27A-4EFD-AFBC-46620B49743B}" type="pres">
      <dgm:prSet presAssocID="{222BBDEA-BCA5-49F8-B2C6-F22099E988F9}" presName="sibTrans" presStyleCnt="0"/>
      <dgm:spPr/>
    </dgm:pt>
    <dgm:pt modelId="{D419B81B-635B-44A0-B670-4A42A4FF0398}" type="pres">
      <dgm:prSet presAssocID="{149C9F10-8CC3-4BF3-BDC4-112882AD2A94}" presName="compNode" presStyleCnt="0"/>
      <dgm:spPr/>
    </dgm:pt>
    <dgm:pt modelId="{321032F6-0356-45DA-9FFA-3BA9B8FC4403}" type="pres">
      <dgm:prSet presAssocID="{149C9F10-8CC3-4BF3-BDC4-112882AD2A94}" presName="iconBgRect" presStyleLbl="bgShp" presStyleIdx="4" presStyleCnt="5"/>
      <dgm:spPr/>
    </dgm:pt>
    <dgm:pt modelId="{32ED730F-439F-44E1-963A-BFBDD8BC0697}" type="pres">
      <dgm:prSet presAssocID="{149C9F10-8CC3-4BF3-BDC4-112882AD2A9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ter"/>
        </a:ext>
      </dgm:extLst>
    </dgm:pt>
    <dgm:pt modelId="{EA05E5A8-FC7C-4AA3-B00D-9784649C4B5C}" type="pres">
      <dgm:prSet presAssocID="{149C9F10-8CC3-4BF3-BDC4-112882AD2A94}" presName="spaceRect" presStyleCnt="0"/>
      <dgm:spPr/>
    </dgm:pt>
    <dgm:pt modelId="{FFEEC925-A66B-4559-88E6-C73C9BCE82C4}" type="pres">
      <dgm:prSet presAssocID="{149C9F10-8CC3-4BF3-BDC4-112882AD2A94}" presName="textRect" presStyleLbl="revTx" presStyleIdx="4" presStyleCnt="5">
        <dgm:presLayoutVars>
          <dgm:chMax val="1"/>
          <dgm:chPref val="1"/>
        </dgm:presLayoutVars>
      </dgm:prSet>
      <dgm:spPr/>
    </dgm:pt>
  </dgm:ptLst>
  <dgm:cxnLst>
    <dgm:cxn modelId="{78594823-4812-41C7-8359-2AB625CC6EC5}" srcId="{F395BC26-C51D-4E8F-B02A-3443B767FFDB}" destId="{D0E3C4CE-FE83-4CD7-93DD-71E392167555}" srcOrd="0" destOrd="0" parTransId="{C80AFD8C-67A5-4A25-A252-D88DA1A685FB}" sibTransId="{CB8BCD45-9AEC-4E4F-B9FE-D9D70739F510}"/>
    <dgm:cxn modelId="{58B5C132-33F5-4013-8B23-D6B1EA3104C8}" srcId="{F395BC26-C51D-4E8F-B02A-3443B767FFDB}" destId="{149C9F10-8CC3-4BF3-BDC4-112882AD2A94}" srcOrd="4" destOrd="0" parTransId="{188A1945-6220-4BE6-9489-7F60C575B1A6}" sibTransId="{2C85EE26-B66F-4A05-B1AA-DA885058AD36}"/>
    <dgm:cxn modelId="{94300C72-5174-445D-A165-499E9EE9F26C}" type="presOf" srcId="{DBD4B41B-AB88-4C9E-9EF9-5C07D103B8BE}" destId="{A3FD5165-1E03-4861-AB9B-909D6B7376C9}" srcOrd="0" destOrd="0" presId="urn:microsoft.com/office/officeart/2018/5/layout/IconCircleLabelList"/>
    <dgm:cxn modelId="{38974575-5A44-46C1-9265-2A9E72ACC4AC}" type="presOf" srcId="{A3FD81CE-9244-444E-AD87-B59B764053F8}" destId="{FFE81371-AB76-44D1-9953-67447455E3A8}" srcOrd="0" destOrd="0" presId="urn:microsoft.com/office/officeart/2018/5/layout/IconCircleLabelList"/>
    <dgm:cxn modelId="{03B5A18B-9744-46DE-BA90-89F9DF037F9A}" type="presOf" srcId="{DCE43FC9-6111-4BBA-ABE9-E04C0C2AA4C4}" destId="{D9B5BA1F-140E-46FE-ADFE-53E8322E436D}" srcOrd="0" destOrd="0" presId="urn:microsoft.com/office/officeart/2018/5/layout/IconCircleLabelList"/>
    <dgm:cxn modelId="{E92AB19D-7FCF-45FC-94BA-3AE1FF74B4BE}" srcId="{F395BC26-C51D-4E8F-B02A-3443B767FFDB}" destId="{DBD4B41B-AB88-4C9E-9EF9-5C07D103B8BE}" srcOrd="1" destOrd="0" parTransId="{10D32DA0-38C3-4D0C-9258-865E80CDE702}" sibTransId="{63EEC237-E5FC-49B7-842D-625E9247D8B7}"/>
    <dgm:cxn modelId="{6AC162B6-EBCF-485F-8F59-95E2C3EA5AC1}" type="presOf" srcId="{F395BC26-C51D-4E8F-B02A-3443B767FFDB}" destId="{159A1BDD-F4BE-445F-8311-440E3A84DF18}" srcOrd="0" destOrd="0" presId="urn:microsoft.com/office/officeart/2018/5/layout/IconCircleLabelList"/>
    <dgm:cxn modelId="{A21EA2DC-C560-4107-B021-C280CA776A03}" srcId="{F395BC26-C51D-4E8F-B02A-3443B767FFDB}" destId="{DCE43FC9-6111-4BBA-ABE9-E04C0C2AA4C4}" srcOrd="3" destOrd="0" parTransId="{E170D7CD-8CE2-408D-8C24-1B5538EC93BB}" sibTransId="{222BBDEA-BCA5-49F8-B2C6-F22099E988F9}"/>
    <dgm:cxn modelId="{DC4ACAE4-6215-43BC-82C3-C8DC3092418C}" type="presOf" srcId="{D0E3C4CE-FE83-4CD7-93DD-71E392167555}" destId="{94B4C372-E50F-48AD-84A2-A6028036386E}" srcOrd="0" destOrd="0" presId="urn:microsoft.com/office/officeart/2018/5/layout/IconCircleLabelList"/>
    <dgm:cxn modelId="{B0D4E2F4-FFBA-4E44-B732-E23019404901}" srcId="{F395BC26-C51D-4E8F-B02A-3443B767FFDB}" destId="{A3FD81CE-9244-444E-AD87-B59B764053F8}" srcOrd="2" destOrd="0" parTransId="{F00B63F1-3389-4CCA-8701-C09C75B8125E}" sibTransId="{C2070526-2020-4D0F-83F9-A4BB1ED7125C}"/>
    <dgm:cxn modelId="{86FA6FFA-D12D-422D-878B-71C4DF437AC0}" type="presOf" srcId="{149C9F10-8CC3-4BF3-BDC4-112882AD2A94}" destId="{FFEEC925-A66B-4559-88E6-C73C9BCE82C4}" srcOrd="0" destOrd="0" presId="urn:microsoft.com/office/officeart/2018/5/layout/IconCircleLabelList"/>
    <dgm:cxn modelId="{A3B53829-03BA-4212-93EA-D0729E179EA2}" type="presParOf" srcId="{159A1BDD-F4BE-445F-8311-440E3A84DF18}" destId="{0C3DE61D-6FB2-48EA-966C-A4D18AB57064}" srcOrd="0" destOrd="0" presId="urn:microsoft.com/office/officeart/2018/5/layout/IconCircleLabelList"/>
    <dgm:cxn modelId="{EBDCAE3D-F815-45CE-8843-9E74D8863FE9}" type="presParOf" srcId="{0C3DE61D-6FB2-48EA-966C-A4D18AB57064}" destId="{7F177F34-FC0D-4540-BD69-54EDB027EF30}" srcOrd="0" destOrd="0" presId="urn:microsoft.com/office/officeart/2018/5/layout/IconCircleLabelList"/>
    <dgm:cxn modelId="{65A338B8-A0C8-4C9D-8E78-7F01D5D0502D}" type="presParOf" srcId="{0C3DE61D-6FB2-48EA-966C-A4D18AB57064}" destId="{13106076-1E12-4184-B97E-B1CFCEE865CF}" srcOrd="1" destOrd="0" presId="urn:microsoft.com/office/officeart/2018/5/layout/IconCircleLabelList"/>
    <dgm:cxn modelId="{599CDFEF-3163-440F-950D-600E338A4017}" type="presParOf" srcId="{0C3DE61D-6FB2-48EA-966C-A4D18AB57064}" destId="{DFA54C02-E6BD-4A70-8A85-0A8EFCD1A159}" srcOrd="2" destOrd="0" presId="urn:microsoft.com/office/officeart/2018/5/layout/IconCircleLabelList"/>
    <dgm:cxn modelId="{582252FE-247A-4DAB-B027-5EEB90190BB9}" type="presParOf" srcId="{0C3DE61D-6FB2-48EA-966C-A4D18AB57064}" destId="{94B4C372-E50F-48AD-84A2-A6028036386E}" srcOrd="3" destOrd="0" presId="urn:microsoft.com/office/officeart/2018/5/layout/IconCircleLabelList"/>
    <dgm:cxn modelId="{AA0BAD5B-C51C-4E1B-AC2A-9B4493D8D5A9}" type="presParOf" srcId="{159A1BDD-F4BE-445F-8311-440E3A84DF18}" destId="{69F4479E-A68F-4D3C-B105-1715D4BAA8DB}" srcOrd="1" destOrd="0" presId="urn:microsoft.com/office/officeart/2018/5/layout/IconCircleLabelList"/>
    <dgm:cxn modelId="{6993D5D0-2242-4F55-847D-FE049BDA17EE}" type="presParOf" srcId="{159A1BDD-F4BE-445F-8311-440E3A84DF18}" destId="{F41B078F-0917-49F6-AD57-55B0FBEE7256}" srcOrd="2" destOrd="0" presId="urn:microsoft.com/office/officeart/2018/5/layout/IconCircleLabelList"/>
    <dgm:cxn modelId="{587D803C-6764-4798-9E15-CE434CDAA1EE}" type="presParOf" srcId="{F41B078F-0917-49F6-AD57-55B0FBEE7256}" destId="{CC31FD08-C476-4871-A470-E00235426A50}" srcOrd="0" destOrd="0" presId="urn:microsoft.com/office/officeart/2018/5/layout/IconCircleLabelList"/>
    <dgm:cxn modelId="{5D35ACAC-859F-4056-9F4F-09E6C8A2AC76}" type="presParOf" srcId="{F41B078F-0917-49F6-AD57-55B0FBEE7256}" destId="{66D3B6CB-20FC-4220-AE0D-D053648190F7}" srcOrd="1" destOrd="0" presId="urn:microsoft.com/office/officeart/2018/5/layout/IconCircleLabelList"/>
    <dgm:cxn modelId="{E243779F-0CD6-45A5-AB4C-58BCB0677A75}" type="presParOf" srcId="{F41B078F-0917-49F6-AD57-55B0FBEE7256}" destId="{5E092410-4521-4147-B0C9-881B3B0C5115}" srcOrd="2" destOrd="0" presId="urn:microsoft.com/office/officeart/2018/5/layout/IconCircleLabelList"/>
    <dgm:cxn modelId="{8036D488-01D6-4242-A651-68B3F6B0758C}" type="presParOf" srcId="{F41B078F-0917-49F6-AD57-55B0FBEE7256}" destId="{A3FD5165-1E03-4861-AB9B-909D6B7376C9}" srcOrd="3" destOrd="0" presId="urn:microsoft.com/office/officeart/2018/5/layout/IconCircleLabelList"/>
    <dgm:cxn modelId="{D11D2E65-9D15-4AAE-A6C8-73B297C55F6A}" type="presParOf" srcId="{159A1BDD-F4BE-445F-8311-440E3A84DF18}" destId="{B2A2347A-4628-42C7-B4DB-B63DE66BBCB3}" srcOrd="3" destOrd="0" presId="urn:microsoft.com/office/officeart/2018/5/layout/IconCircleLabelList"/>
    <dgm:cxn modelId="{8A82631B-BFD2-4B62-875A-830B6C47AECE}" type="presParOf" srcId="{159A1BDD-F4BE-445F-8311-440E3A84DF18}" destId="{C1D32E65-59E9-4F41-BF1F-FBD273E93869}" srcOrd="4" destOrd="0" presId="urn:microsoft.com/office/officeart/2018/5/layout/IconCircleLabelList"/>
    <dgm:cxn modelId="{2A09B5E6-C70B-41FF-B744-3D3E0B272C4E}" type="presParOf" srcId="{C1D32E65-59E9-4F41-BF1F-FBD273E93869}" destId="{383E7F9C-7BDF-4775-B6B8-D6DAE08A35A5}" srcOrd="0" destOrd="0" presId="urn:microsoft.com/office/officeart/2018/5/layout/IconCircleLabelList"/>
    <dgm:cxn modelId="{7A323EBF-8293-4316-B79E-827D10B05897}" type="presParOf" srcId="{C1D32E65-59E9-4F41-BF1F-FBD273E93869}" destId="{AB300920-ECAE-43AB-8683-B4BC054D54A9}" srcOrd="1" destOrd="0" presId="urn:microsoft.com/office/officeart/2018/5/layout/IconCircleLabelList"/>
    <dgm:cxn modelId="{6871C9D0-B169-40B0-87E4-BDB08AA42DDD}" type="presParOf" srcId="{C1D32E65-59E9-4F41-BF1F-FBD273E93869}" destId="{302525FD-1B80-4CB5-8EF3-2D82C2B70A61}" srcOrd="2" destOrd="0" presId="urn:microsoft.com/office/officeart/2018/5/layout/IconCircleLabelList"/>
    <dgm:cxn modelId="{AE41D5C7-A531-4924-9655-7DB83FDAEBDD}" type="presParOf" srcId="{C1D32E65-59E9-4F41-BF1F-FBD273E93869}" destId="{FFE81371-AB76-44D1-9953-67447455E3A8}" srcOrd="3" destOrd="0" presId="urn:microsoft.com/office/officeart/2018/5/layout/IconCircleLabelList"/>
    <dgm:cxn modelId="{5C08A471-3CC1-4D43-B8F0-39F6F7322C57}" type="presParOf" srcId="{159A1BDD-F4BE-445F-8311-440E3A84DF18}" destId="{EEE812F5-ED1F-4421-AFE1-B7D8D52679D5}" srcOrd="5" destOrd="0" presId="urn:microsoft.com/office/officeart/2018/5/layout/IconCircleLabelList"/>
    <dgm:cxn modelId="{B7FE6C08-C803-462C-A2D6-F47F2E76B7F9}" type="presParOf" srcId="{159A1BDD-F4BE-445F-8311-440E3A84DF18}" destId="{2174ED73-4955-4B74-B562-674F58FADE2D}" srcOrd="6" destOrd="0" presId="urn:microsoft.com/office/officeart/2018/5/layout/IconCircleLabelList"/>
    <dgm:cxn modelId="{5162C3FD-6D4E-4DB0-8EC4-FEE5DA5686F8}" type="presParOf" srcId="{2174ED73-4955-4B74-B562-674F58FADE2D}" destId="{4870A32F-298B-4B6B-B119-610F2E5D97B6}" srcOrd="0" destOrd="0" presId="urn:microsoft.com/office/officeart/2018/5/layout/IconCircleLabelList"/>
    <dgm:cxn modelId="{04E86351-CAB4-4970-8023-198BECC1A0D9}" type="presParOf" srcId="{2174ED73-4955-4B74-B562-674F58FADE2D}" destId="{1D94E0B0-8E51-427A-B3BE-61F7C6F0638F}" srcOrd="1" destOrd="0" presId="urn:microsoft.com/office/officeart/2018/5/layout/IconCircleLabelList"/>
    <dgm:cxn modelId="{7CE62078-F0BB-45C3-8263-DB8325D60073}" type="presParOf" srcId="{2174ED73-4955-4B74-B562-674F58FADE2D}" destId="{63405A5C-4453-4846-A43A-1000DDC010EF}" srcOrd="2" destOrd="0" presId="urn:microsoft.com/office/officeart/2018/5/layout/IconCircleLabelList"/>
    <dgm:cxn modelId="{98C7B89A-A57F-4EEF-963B-EA33C682AE8D}" type="presParOf" srcId="{2174ED73-4955-4B74-B562-674F58FADE2D}" destId="{D9B5BA1F-140E-46FE-ADFE-53E8322E436D}" srcOrd="3" destOrd="0" presId="urn:microsoft.com/office/officeart/2018/5/layout/IconCircleLabelList"/>
    <dgm:cxn modelId="{AE253B3F-0728-402E-9651-44056C27AA9E}" type="presParOf" srcId="{159A1BDD-F4BE-445F-8311-440E3A84DF18}" destId="{1ED4ABC1-E27A-4EFD-AFBC-46620B49743B}" srcOrd="7" destOrd="0" presId="urn:microsoft.com/office/officeart/2018/5/layout/IconCircleLabelList"/>
    <dgm:cxn modelId="{D1895EFF-FC13-488C-8FF0-FD05E1FA691E}" type="presParOf" srcId="{159A1BDD-F4BE-445F-8311-440E3A84DF18}" destId="{D419B81B-635B-44A0-B670-4A42A4FF0398}" srcOrd="8" destOrd="0" presId="urn:microsoft.com/office/officeart/2018/5/layout/IconCircleLabelList"/>
    <dgm:cxn modelId="{212EF6C6-A59C-4ECB-A3F9-4AE72F5BD5BD}" type="presParOf" srcId="{D419B81B-635B-44A0-B670-4A42A4FF0398}" destId="{321032F6-0356-45DA-9FFA-3BA9B8FC4403}" srcOrd="0" destOrd="0" presId="urn:microsoft.com/office/officeart/2018/5/layout/IconCircleLabelList"/>
    <dgm:cxn modelId="{80F29D34-3712-4697-92A5-033C38FA7A94}" type="presParOf" srcId="{D419B81B-635B-44A0-B670-4A42A4FF0398}" destId="{32ED730F-439F-44E1-963A-BFBDD8BC0697}" srcOrd="1" destOrd="0" presId="urn:microsoft.com/office/officeart/2018/5/layout/IconCircleLabelList"/>
    <dgm:cxn modelId="{128C60EE-B47B-4B34-B2D5-94BE85F4AB55}" type="presParOf" srcId="{D419B81B-635B-44A0-B670-4A42A4FF0398}" destId="{EA05E5A8-FC7C-4AA3-B00D-9784649C4B5C}" srcOrd="2" destOrd="0" presId="urn:microsoft.com/office/officeart/2018/5/layout/IconCircleLabelList"/>
    <dgm:cxn modelId="{A6F131B8-1D03-4F1B-9FC6-7D0C45C33153}" type="presParOf" srcId="{D419B81B-635B-44A0-B670-4A42A4FF0398}" destId="{FFEEC925-A66B-4559-88E6-C73C9BCE82C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C24A5-DC2E-4CE7-90AB-37743610BE8C}">
      <dsp:nvSpPr>
        <dsp:cNvPr id="0" name=""/>
        <dsp:cNvSpPr/>
      </dsp:nvSpPr>
      <dsp:spPr>
        <a:xfrm>
          <a:off x="347121" y="78678"/>
          <a:ext cx="1081916" cy="1081916"/>
        </a:xfrm>
        <a:prstGeom prst="ellipse">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10FDAF4-5076-4823-9ABE-393C6A624A7B}">
      <dsp:nvSpPr>
        <dsp:cNvPr id="0" name=""/>
        <dsp:cNvSpPr/>
      </dsp:nvSpPr>
      <dsp:spPr>
        <a:xfrm>
          <a:off x="577694" y="309250"/>
          <a:ext cx="620771" cy="620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2E2BF6F-742E-4AC3-B50C-B36F9704E397}">
      <dsp:nvSpPr>
        <dsp:cNvPr id="0" name=""/>
        <dsp:cNvSpPr/>
      </dsp:nvSpPr>
      <dsp:spPr>
        <a:xfrm>
          <a:off x="1263" y="1497584"/>
          <a:ext cx="1773632" cy="70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US" sz="1100" b="0" kern="1200">
              <a:latin typeface="Aharoni"/>
              <a:cs typeface="Aharoni"/>
            </a:rPr>
            <a:t>Creating a webpage for the Marchant to upload the images.</a:t>
          </a:r>
        </a:p>
      </dsp:txBody>
      <dsp:txXfrm>
        <a:off x="1263" y="1497584"/>
        <a:ext cx="1773632" cy="709453"/>
      </dsp:txXfrm>
    </dsp:sp>
    <dsp:sp modelId="{FDC4EDC8-1A4D-4368-9D27-885B74FBA283}">
      <dsp:nvSpPr>
        <dsp:cNvPr id="0" name=""/>
        <dsp:cNvSpPr/>
      </dsp:nvSpPr>
      <dsp:spPr>
        <a:xfrm>
          <a:off x="2431140" y="78678"/>
          <a:ext cx="1081916" cy="1081916"/>
        </a:xfrm>
        <a:prstGeom prst="ellipse">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321EFB2-35BA-4259-995D-33FAF0D4C69F}">
      <dsp:nvSpPr>
        <dsp:cNvPr id="0" name=""/>
        <dsp:cNvSpPr/>
      </dsp:nvSpPr>
      <dsp:spPr>
        <a:xfrm>
          <a:off x="2661712" y="309250"/>
          <a:ext cx="620771" cy="620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0667AFC-84DB-4924-9004-0757F644D2E2}">
      <dsp:nvSpPr>
        <dsp:cNvPr id="0" name=""/>
        <dsp:cNvSpPr/>
      </dsp:nvSpPr>
      <dsp:spPr>
        <a:xfrm>
          <a:off x="2085282" y="1497584"/>
          <a:ext cx="1773632" cy="70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latin typeface="Aharoni"/>
              <a:cs typeface="Aharoni"/>
            </a:rPr>
            <a:t>Creating the first S3 bucket(Original Size Image) for storing the uploaded images .</a:t>
          </a:r>
        </a:p>
      </dsp:txBody>
      <dsp:txXfrm>
        <a:off x="2085282" y="1497584"/>
        <a:ext cx="1773632" cy="709453"/>
      </dsp:txXfrm>
    </dsp:sp>
    <dsp:sp modelId="{64B65D78-4445-425C-BD5E-AF33712D837C}">
      <dsp:nvSpPr>
        <dsp:cNvPr id="0" name=""/>
        <dsp:cNvSpPr/>
      </dsp:nvSpPr>
      <dsp:spPr>
        <a:xfrm>
          <a:off x="4515159" y="78678"/>
          <a:ext cx="1081916" cy="1081916"/>
        </a:xfrm>
        <a:prstGeom prst="ellipse">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8F87324-AD7C-4DC7-B199-8929DB96F637}">
      <dsp:nvSpPr>
        <dsp:cNvPr id="0" name=""/>
        <dsp:cNvSpPr/>
      </dsp:nvSpPr>
      <dsp:spPr>
        <a:xfrm>
          <a:off x="4745731" y="309250"/>
          <a:ext cx="620771" cy="6207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71F62A0-CCCD-4405-85E6-F52F4B6D6024}">
      <dsp:nvSpPr>
        <dsp:cNvPr id="0" name=""/>
        <dsp:cNvSpPr/>
      </dsp:nvSpPr>
      <dsp:spPr>
        <a:xfrm>
          <a:off x="4169300" y="1497584"/>
          <a:ext cx="1773632" cy="70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latin typeface="Aharoni"/>
              <a:cs typeface="Aharoni"/>
            </a:rPr>
            <a:t>Creating the second S3 bucket(Resized Image) for storing the compressed images.</a:t>
          </a:r>
        </a:p>
      </dsp:txBody>
      <dsp:txXfrm>
        <a:off x="4169300" y="1497584"/>
        <a:ext cx="1773632" cy="709453"/>
      </dsp:txXfrm>
    </dsp:sp>
    <dsp:sp modelId="{060D33C6-DF49-45E4-854A-2498616D17A2}">
      <dsp:nvSpPr>
        <dsp:cNvPr id="0" name=""/>
        <dsp:cNvSpPr/>
      </dsp:nvSpPr>
      <dsp:spPr>
        <a:xfrm>
          <a:off x="347121" y="2650446"/>
          <a:ext cx="1081916" cy="1081916"/>
        </a:xfrm>
        <a:prstGeom prst="ellipse">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69C799F0-57A5-4925-BEC0-5D8F31481BBE}">
      <dsp:nvSpPr>
        <dsp:cNvPr id="0" name=""/>
        <dsp:cNvSpPr/>
      </dsp:nvSpPr>
      <dsp:spPr>
        <a:xfrm>
          <a:off x="577694" y="2881018"/>
          <a:ext cx="620771" cy="6207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7C3B637-16EF-437F-8016-951172E37461}">
      <dsp:nvSpPr>
        <dsp:cNvPr id="0" name=""/>
        <dsp:cNvSpPr/>
      </dsp:nvSpPr>
      <dsp:spPr>
        <a:xfrm>
          <a:off x="1263" y="4069352"/>
          <a:ext cx="1773632" cy="70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latin typeface="Aharoni"/>
              <a:cs typeface="Aharoni"/>
            </a:rPr>
            <a:t>Writing a program to resize an image (480 X 640 </a:t>
          </a:r>
          <a:r>
            <a:rPr lang="en-US" sz="1100" b="0" kern="1200" err="1">
              <a:latin typeface="Aharoni"/>
              <a:cs typeface="Aharoni"/>
            </a:rPr>
            <a:t>px</a:t>
          </a:r>
          <a:r>
            <a:rPr lang="en-US" sz="1100" b="0" kern="1200">
              <a:latin typeface="Aharoni"/>
              <a:cs typeface="Aharoni"/>
            </a:rPr>
            <a:t>) using AWS Lambda service.</a:t>
          </a:r>
        </a:p>
      </dsp:txBody>
      <dsp:txXfrm>
        <a:off x="1263" y="4069352"/>
        <a:ext cx="1773632" cy="709453"/>
      </dsp:txXfrm>
    </dsp:sp>
    <dsp:sp modelId="{8ED445C4-F91F-4C89-80C5-68A49AD1E0EE}">
      <dsp:nvSpPr>
        <dsp:cNvPr id="0" name=""/>
        <dsp:cNvSpPr/>
      </dsp:nvSpPr>
      <dsp:spPr>
        <a:xfrm>
          <a:off x="2431140" y="2650446"/>
          <a:ext cx="1081916" cy="1081916"/>
        </a:xfrm>
        <a:prstGeom prst="ellipse">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A28E3CF-D88C-41B0-B94D-838BAB070A4B}">
      <dsp:nvSpPr>
        <dsp:cNvPr id="0" name=""/>
        <dsp:cNvSpPr/>
      </dsp:nvSpPr>
      <dsp:spPr>
        <a:xfrm>
          <a:off x="2661712" y="2881018"/>
          <a:ext cx="620771" cy="6207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49648CC-A051-4EB0-B3F3-6AD3F06C3D5F}">
      <dsp:nvSpPr>
        <dsp:cNvPr id="0" name=""/>
        <dsp:cNvSpPr/>
      </dsp:nvSpPr>
      <dsp:spPr>
        <a:xfrm>
          <a:off x="2085282" y="4069352"/>
          <a:ext cx="1773632" cy="70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latin typeface="Aharoni"/>
              <a:cs typeface="Aharoni"/>
            </a:rPr>
            <a:t>Connecting our lambda function with both the S3 buckets.</a:t>
          </a:r>
        </a:p>
      </dsp:txBody>
      <dsp:txXfrm>
        <a:off x="2085282" y="4069352"/>
        <a:ext cx="1773632" cy="709453"/>
      </dsp:txXfrm>
    </dsp:sp>
    <dsp:sp modelId="{6444EA73-8230-4256-B31A-AD170A01A402}">
      <dsp:nvSpPr>
        <dsp:cNvPr id="0" name=""/>
        <dsp:cNvSpPr/>
      </dsp:nvSpPr>
      <dsp:spPr>
        <a:xfrm>
          <a:off x="4515159" y="2650446"/>
          <a:ext cx="1081916" cy="1081916"/>
        </a:xfrm>
        <a:prstGeom prst="ellipse">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74BC314-9D84-4E17-A33E-083864326D2D}">
      <dsp:nvSpPr>
        <dsp:cNvPr id="0" name=""/>
        <dsp:cNvSpPr/>
      </dsp:nvSpPr>
      <dsp:spPr>
        <a:xfrm>
          <a:off x="4745731" y="2881018"/>
          <a:ext cx="620771" cy="6207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1F1CD44-41AA-4980-A43E-8DF2228D7122}">
      <dsp:nvSpPr>
        <dsp:cNvPr id="0" name=""/>
        <dsp:cNvSpPr/>
      </dsp:nvSpPr>
      <dsp:spPr>
        <a:xfrm>
          <a:off x="4169300" y="4069352"/>
          <a:ext cx="1773632" cy="70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latin typeface="Aharoni"/>
              <a:cs typeface="Aharoni"/>
            </a:rPr>
            <a:t>Testing our code.</a:t>
          </a:r>
        </a:p>
      </dsp:txBody>
      <dsp:txXfrm>
        <a:off x="4169300" y="4069352"/>
        <a:ext cx="1773632" cy="7094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77F34-FC0D-4540-BD69-54EDB027EF30}">
      <dsp:nvSpPr>
        <dsp:cNvPr id="0" name=""/>
        <dsp:cNvSpPr/>
      </dsp:nvSpPr>
      <dsp:spPr>
        <a:xfrm>
          <a:off x="370407" y="338"/>
          <a:ext cx="935015" cy="93501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106076-1E12-4184-B97E-B1CFCEE865CF}">
      <dsp:nvSpPr>
        <dsp:cNvPr id="0" name=""/>
        <dsp:cNvSpPr/>
      </dsp:nvSpPr>
      <dsp:spPr>
        <a:xfrm>
          <a:off x="569673" y="199604"/>
          <a:ext cx="536484" cy="5364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B4C372-E50F-48AD-84A2-A6028036386E}">
      <dsp:nvSpPr>
        <dsp:cNvPr id="0" name=""/>
        <dsp:cNvSpPr/>
      </dsp:nvSpPr>
      <dsp:spPr>
        <a:xfrm>
          <a:off x="71509" y="1226588"/>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Variable, Class and Function Naming convention</a:t>
          </a:r>
        </a:p>
      </dsp:txBody>
      <dsp:txXfrm>
        <a:off x="71509" y="1226588"/>
        <a:ext cx="1532812" cy="613125"/>
      </dsp:txXfrm>
    </dsp:sp>
    <dsp:sp modelId="{CC31FD08-C476-4871-A470-E00235426A50}">
      <dsp:nvSpPr>
        <dsp:cNvPr id="0" name=""/>
        <dsp:cNvSpPr/>
      </dsp:nvSpPr>
      <dsp:spPr>
        <a:xfrm>
          <a:off x="2171462" y="338"/>
          <a:ext cx="935015" cy="93501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3B6CB-20FC-4220-AE0D-D053648190F7}">
      <dsp:nvSpPr>
        <dsp:cNvPr id="0" name=""/>
        <dsp:cNvSpPr/>
      </dsp:nvSpPr>
      <dsp:spPr>
        <a:xfrm>
          <a:off x="2370728" y="199604"/>
          <a:ext cx="536484" cy="5364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FD5165-1E03-4861-AB9B-909D6B7376C9}">
      <dsp:nvSpPr>
        <dsp:cNvPr id="0" name=""/>
        <dsp:cNvSpPr/>
      </dsp:nvSpPr>
      <dsp:spPr>
        <a:xfrm>
          <a:off x="1872564" y="1226588"/>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Clear and Concise comments</a:t>
          </a:r>
        </a:p>
      </dsp:txBody>
      <dsp:txXfrm>
        <a:off x="1872564" y="1226588"/>
        <a:ext cx="1532812" cy="613125"/>
      </dsp:txXfrm>
    </dsp:sp>
    <dsp:sp modelId="{383E7F9C-7BDF-4775-B6B8-D6DAE08A35A5}">
      <dsp:nvSpPr>
        <dsp:cNvPr id="0" name=""/>
        <dsp:cNvSpPr/>
      </dsp:nvSpPr>
      <dsp:spPr>
        <a:xfrm>
          <a:off x="3972517" y="338"/>
          <a:ext cx="935015" cy="93501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300920-ECAE-43AB-8683-B4BC054D54A9}">
      <dsp:nvSpPr>
        <dsp:cNvPr id="0" name=""/>
        <dsp:cNvSpPr/>
      </dsp:nvSpPr>
      <dsp:spPr>
        <a:xfrm>
          <a:off x="4171783" y="199604"/>
          <a:ext cx="536484" cy="5364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E81371-AB76-44D1-9953-67447455E3A8}">
      <dsp:nvSpPr>
        <dsp:cNvPr id="0" name=""/>
        <dsp:cNvSpPr/>
      </dsp:nvSpPr>
      <dsp:spPr>
        <a:xfrm>
          <a:off x="3673618" y="1226588"/>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Code Indentation</a:t>
          </a:r>
        </a:p>
      </dsp:txBody>
      <dsp:txXfrm>
        <a:off x="3673618" y="1226588"/>
        <a:ext cx="1532812" cy="613125"/>
      </dsp:txXfrm>
    </dsp:sp>
    <dsp:sp modelId="{4870A32F-298B-4B6B-B119-610F2E5D97B6}">
      <dsp:nvSpPr>
        <dsp:cNvPr id="0" name=""/>
        <dsp:cNvSpPr/>
      </dsp:nvSpPr>
      <dsp:spPr>
        <a:xfrm>
          <a:off x="1270935" y="2222917"/>
          <a:ext cx="935015" cy="93501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4E0B0-8E51-427A-B3BE-61F7C6F0638F}">
      <dsp:nvSpPr>
        <dsp:cNvPr id="0" name=""/>
        <dsp:cNvSpPr/>
      </dsp:nvSpPr>
      <dsp:spPr>
        <a:xfrm>
          <a:off x="1470200" y="2422182"/>
          <a:ext cx="536484" cy="5364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B5BA1F-140E-46FE-ADFE-53E8322E436D}">
      <dsp:nvSpPr>
        <dsp:cNvPr id="0" name=""/>
        <dsp:cNvSpPr/>
      </dsp:nvSpPr>
      <dsp:spPr>
        <a:xfrm>
          <a:off x="972036" y="3449167"/>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Reusability and Scalability</a:t>
          </a:r>
        </a:p>
      </dsp:txBody>
      <dsp:txXfrm>
        <a:off x="972036" y="3449167"/>
        <a:ext cx="1532812" cy="613125"/>
      </dsp:txXfrm>
    </dsp:sp>
    <dsp:sp modelId="{321032F6-0356-45DA-9FFA-3BA9B8FC4403}">
      <dsp:nvSpPr>
        <dsp:cNvPr id="0" name=""/>
        <dsp:cNvSpPr/>
      </dsp:nvSpPr>
      <dsp:spPr>
        <a:xfrm>
          <a:off x="3071990" y="2222917"/>
          <a:ext cx="935015" cy="93501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D730F-439F-44E1-963A-BFBDD8BC0697}">
      <dsp:nvSpPr>
        <dsp:cNvPr id="0" name=""/>
        <dsp:cNvSpPr/>
      </dsp:nvSpPr>
      <dsp:spPr>
        <a:xfrm>
          <a:off x="3271255" y="2422182"/>
          <a:ext cx="536484" cy="5364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EEC925-A66B-4559-88E6-C73C9BCE82C4}">
      <dsp:nvSpPr>
        <dsp:cNvPr id="0" name=""/>
        <dsp:cNvSpPr/>
      </dsp:nvSpPr>
      <dsp:spPr>
        <a:xfrm>
          <a:off x="2773091" y="3449167"/>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DRY Principle</a:t>
          </a:r>
        </a:p>
      </dsp:txBody>
      <dsp:txXfrm>
        <a:off x="2773091" y="3449167"/>
        <a:ext cx="1532812" cy="61312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3370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2558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36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1895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59778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218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49832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13006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0576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44582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74874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8026189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ngall.com/technology-png"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hiteshdiwate.atlassian.net/jira/software/projects/AAR/boards/3/backlog"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hyperlink" Target="https://github.com/CSD-project/webpage"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eobrava.wordpress.com/2015/09/11/digital-marketing-services-will-reach-120-billion-by-2020/" TargetMode="External"/><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B41FEC-A0BA-71BD-289D-822C11417BB2}"/>
              </a:ext>
            </a:extLst>
          </p:cNvPr>
          <p:cNvSpPr>
            <a:spLocks noGrp="1"/>
          </p:cNvSpPr>
          <p:nvPr>
            <p:ph type="subTitle" idx="1"/>
          </p:nvPr>
        </p:nvSpPr>
        <p:spPr>
          <a:xfrm>
            <a:off x="7608767" y="2156209"/>
            <a:ext cx="3341076" cy="539400"/>
          </a:xfrm>
        </p:spPr>
        <p:txBody>
          <a:bodyPr anchor="t">
            <a:noAutofit/>
          </a:bodyPr>
          <a:lstStyle/>
          <a:p>
            <a:r>
              <a:rPr lang="en-US" sz="3200" b="1">
                <a:solidFill>
                  <a:schemeClr val="tx2"/>
                </a:solidFill>
                <a:cs typeface="Calibri"/>
              </a:rPr>
              <a:t>CDB23CSDDW001</a:t>
            </a:r>
            <a:endParaRPr lang="en-US" sz="3200" b="1">
              <a:solidFill>
                <a:schemeClr val="tx2"/>
              </a:solidFill>
            </a:endParaRPr>
          </a:p>
        </p:txBody>
      </p:sp>
      <p:pic>
        <p:nvPicPr>
          <p:cNvPr id="4" name="Picture 4" descr="Icon&#10;&#10;Description automatically generated">
            <a:extLst>
              <a:ext uri="{FF2B5EF4-FFF2-40B4-BE49-F238E27FC236}">
                <a16:creationId xmlns:a16="http://schemas.microsoft.com/office/drawing/2014/main" id="{16D99623-A732-65B7-7D7C-3283903B57E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2491"/>
          <a:stretch/>
        </p:blipFill>
        <p:spPr>
          <a:xfrm>
            <a:off x="-609580" y="-105507"/>
            <a:ext cx="7560065"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
        <p:nvSpPr>
          <p:cNvPr id="25" name="Content Placeholder 2">
            <a:extLst>
              <a:ext uri="{FF2B5EF4-FFF2-40B4-BE49-F238E27FC236}">
                <a16:creationId xmlns:a16="http://schemas.microsoft.com/office/drawing/2014/main" id="{8752E150-3E1C-CFBA-1AAA-3EE4CF9E6705}"/>
              </a:ext>
            </a:extLst>
          </p:cNvPr>
          <p:cNvSpPr txBox="1">
            <a:spLocks/>
          </p:cNvSpPr>
          <p:nvPr/>
        </p:nvSpPr>
        <p:spPr>
          <a:xfrm>
            <a:off x="7835412" y="4794684"/>
            <a:ext cx="2895600" cy="53940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a:solidFill>
                  <a:schemeClr val="tx2"/>
                </a:solidFill>
                <a:cs typeface="Calibri"/>
              </a:rPr>
              <a:t>Project Team P2</a:t>
            </a:r>
            <a:endParaRPr lang="en-US" sz="2800" b="1">
              <a:solidFill>
                <a:schemeClr val="tx2"/>
              </a:solidFill>
            </a:endParaRPr>
          </a:p>
        </p:txBody>
      </p:sp>
      <p:sp>
        <p:nvSpPr>
          <p:cNvPr id="5" name="Rectangle: Rounded Corners 4">
            <a:extLst>
              <a:ext uri="{FF2B5EF4-FFF2-40B4-BE49-F238E27FC236}">
                <a16:creationId xmlns:a16="http://schemas.microsoft.com/office/drawing/2014/main" id="{42CA1BFE-256B-4385-E306-D6A82A00B753}"/>
              </a:ext>
            </a:extLst>
          </p:cNvPr>
          <p:cNvSpPr/>
          <p:nvPr/>
        </p:nvSpPr>
        <p:spPr>
          <a:xfrm>
            <a:off x="6954716" y="597877"/>
            <a:ext cx="4689230" cy="100818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ears outline">
            <a:extLst>
              <a:ext uri="{FF2B5EF4-FFF2-40B4-BE49-F238E27FC236}">
                <a16:creationId xmlns:a16="http://schemas.microsoft.com/office/drawing/2014/main" id="{FA0DA7B9-59D2-33E0-10CE-B663335CA5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7655" y="5981537"/>
            <a:ext cx="876300" cy="876300"/>
          </a:xfrm>
          <a:prstGeom prst="rect">
            <a:avLst/>
          </a:prstGeom>
        </p:spPr>
      </p:pic>
      <p:sp>
        <p:nvSpPr>
          <p:cNvPr id="8" name="Rectangle: Rounded Corners 7">
            <a:extLst>
              <a:ext uri="{FF2B5EF4-FFF2-40B4-BE49-F238E27FC236}">
                <a16:creationId xmlns:a16="http://schemas.microsoft.com/office/drawing/2014/main" id="{4D8BA4E1-8D63-4E9C-49A2-D0E6423E51AE}"/>
              </a:ext>
            </a:extLst>
          </p:cNvPr>
          <p:cNvSpPr/>
          <p:nvPr/>
        </p:nvSpPr>
        <p:spPr>
          <a:xfrm>
            <a:off x="6849207" y="539260"/>
            <a:ext cx="4689230" cy="1008184"/>
          </a:xfrm>
          <a:prstGeom prst="round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E1CAF-A45A-1BC1-1EE6-278DC3E18C5E}"/>
              </a:ext>
            </a:extLst>
          </p:cNvPr>
          <p:cNvSpPr>
            <a:spLocks noGrp="1"/>
          </p:cNvSpPr>
          <p:nvPr>
            <p:ph type="ctrTitle"/>
          </p:nvPr>
        </p:nvSpPr>
        <p:spPr>
          <a:xfrm>
            <a:off x="6649916" y="542763"/>
            <a:ext cx="5077637" cy="1079419"/>
          </a:xfrm>
        </p:spPr>
        <p:txBody>
          <a:bodyPr anchor="b">
            <a:noAutofit/>
          </a:bodyPr>
          <a:lstStyle/>
          <a:p>
            <a:r>
              <a:rPr lang="en-US" sz="6600" b="1">
                <a:solidFill>
                  <a:schemeClr val="tx2"/>
                </a:solidFill>
                <a:latin typeface="Calibri"/>
                <a:cs typeface="Calibri Light"/>
              </a:rPr>
              <a:t>COGNIZANT</a:t>
            </a:r>
            <a:endParaRPr lang="en-US" sz="6600" b="1">
              <a:solidFill>
                <a:schemeClr val="tx2"/>
              </a:solidFill>
              <a:latin typeface="Calibri"/>
            </a:endParaRPr>
          </a:p>
        </p:txBody>
      </p:sp>
      <p:grpSp>
        <p:nvGrpSpPr>
          <p:cNvPr id="10" name="Group 9">
            <a:extLst>
              <a:ext uri="{FF2B5EF4-FFF2-40B4-BE49-F238E27FC236}">
                <a16:creationId xmlns:a16="http://schemas.microsoft.com/office/drawing/2014/main" id="{E0C51780-5815-387A-DDF3-05958D20C4CA}"/>
              </a:ext>
            </a:extLst>
          </p:cNvPr>
          <p:cNvGrpSpPr/>
          <p:nvPr/>
        </p:nvGrpSpPr>
        <p:grpSpPr>
          <a:xfrm>
            <a:off x="6597161" y="2804746"/>
            <a:ext cx="5380892" cy="1688122"/>
            <a:chOff x="6597161" y="2804746"/>
            <a:chExt cx="5380892" cy="1688122"/>
          </a:xfrm>
        </p:grpSpPr>
        <p:sp>
          <p:nvSpPr>
            <p:cNvPr id="9" name="Scroll: Horizontal 8">
              <a:extLst>
                <a:ext uri="{FF2B5EF4-FFF2-40B4-BE49-F238E27FC236}">
                  <a16:creationId xmlns:a16="http://schemas.microsoft.com/office/drawing/2014/main" id="{9669F7CE-71FD-B174-1F8E-4D495F1989FD}"/>
                </a:ext>
              </a:extLst>
            </p:cNvPr>
            <p:cNvSpPr/>
            <p:nvPr/>
          </p:nvSpPr>
          <p:spPr>
            <a:xfrm>
              <a:off x="6597161" y="2804746"/>
              <a:ext cx="5380892" cy="1688122"/>
            </a:xfrm>
            <a:prstGeom prst="horizontalScroll">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FC8120EF-ED07-EFC4-76E6-E752CD0CAE68}"/>
                </a:ext>
              </a:extLst>
            </p:cNvPr>
            <p:cNvSpPr txBox="1">
              <a:spLocks/>
            </p:cNvSpPr>
            <p:nvPr/>
          </p:nvSpPr>
          <p:spPr>
            <a:xfrm>
              <a:off x="6850674" y="2943999"/>
              <a:ext cx="5076091" cy="124278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US" sz="2800" b="1">
                  <a:solidFill>
                    <a:schemeClr val="tx2"/>
                  </a:solidFill>
                  <a:ea typeface="+mn-lt"/>
                  <a:cs typeface="+mn-lt"/>
                </a:rPr>
                <a:t>Resize an Image in AWS S3 Using a Lambda Function</a:t>
              </a:r>
              <a:endParaRPr lang="en-US" sz="2800" b="1">
                <a:solidFill>
                  <a:schemeClr val="tx2"/>
                </a:solidFill>
                <a:cs typeface="Calibri" panose="020F0502020204030204"/>
              </a:endParaRPr>
            </a:p>
          </p:txBody>
        </p:sp>
      </p:grpSp>
    </p:spTree>
    <p:extLst>
      <p:ext uri="{BB962C8B-B14F-4D97-AF65-F5344CB8AC3E}">
        <p14:creationId xmlns:p14="http://schemas.microsoft.com/office/powerpoint/2010/main" val="2092713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4">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26">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71BD39B-E61E-E38C-8B00-94C585E68DBB}"/>
              </a:ext>
            </a:extLst>
          </p:cNvPr>
          <p:cNvSpPr txBox="1"/>
          <p:nvPr/>
        </p:nvSpPr>
        <p:spPr>
          <a:xfrm>
            <a:off x="1115568" y="509521"/>
            <a:ext cx="10232136" cy="10149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kern="1200">
                <a:solidFill>
                  <a:schemeClr val="tx1"/>
                </a:solidFill>
                <a:latin typeface="+mj-lt"/>
                <a:ea typeface="+mj-ea"/>
                <a:cs typeface="+mj-cs"/>
              </a:rPr>
              <a:t>Flow Diagram</a:t>
            </a:r>
          </a:p>
        </p:txBody>
      </p:sp>
      <p:sp>
        <p:nvSpPr>
          <p:cNvPr id="41" name="Rectangle 28">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 name="Group 2">
            <a:extLst>
              <a:ext uri="{FF2B5EF4-FFF2-40B4-BE49-F238E27FC236}">
                <a16:creationId xmlns:a16="http://schemas.microsoft.com/office/drawing/2014/main" id="{C16841AB-DCDC-7ED4-FFDB-E9BFCDD78F69}"/>
              </a:ext>
            </a:extLst>
          </p:cNvPr>
          <p:cNvGrpSpPr/>
          <p:nvPr/>
        </p:nvGrpSpPr>
        <p:grpSpPr>
          <a:xfrm>
            <a:off x="1275343" y="2606755"/>
            <a:ext cx="10232139" cy="1926678"/>
            <a:chOff x="391159" y="2346960"/>
            <a:chExt cx="12329161" cy="2321540"/>
          </a:xfrm>
        </p:grpSpPr>
        <p:pic>
          <p:nvPicPr>
            <p:cNvPr id="4" name="Picture 3" descr="Icon&#10;&#10;Description automatically generated">
              <a:extLst>
                <a:ext uri="{FF2B5EF4-FFF2-40B4-BE49-F238E27FC236}">
                  <a16:creationId xmlns:a16="http://schemas.microsoft.com/office/drawing/2014/main" id="{25378F75-26A1-201A-8DDC-500C1BB0EFC4}"/>
                </a:ext>
              </a:extLst>
            </p:cNvPr>
            <p:cNvPicPr>
              <a:picLocks noChangeAspect="1"/>
            </p:cNvPicPr>
            <p:nvPr/>
          </p:nvPicPr>
          <p:blipFill>
            <a:blip r:embed="rId2"/>
            <a:stretch>
              <a:fillRect/>
            </a:stretch>
          </p:blipFill>
          <p:spPr>
            <a:xfrm>
              <a:off x="3102927" y="2803207"/>
              <a:ext cx="1190625" cy="1190625"/>
            </a:xfrm>
            <a:prstGeom prst="rect">
              <a:avLst/>
            </a:prstGeom>
          </p:spPr>
        </p:pic>
        <p:pic>
          <p:nvPicPr>
            <p:cNvPr id="5" name="Picture 4" descr="Icon&#10;&#10;Description automatically generated">
              <a:extLst>
                <a:ext uri="{FF2B5EF4-FFF2-40B4-BE49-F238E27FC236}">
                  <a16:creationId xmlns:a16="http://schemas.microsoft.com/office/drawing/2014/main" id="{52071092-15BA-2E89-2025-CFB511F28ECD}"/>
                </a:ext>
              </a:extLst>
            </p:cNvPr>
            <p:cNvPicPr>
              <a:picLocks noChangeAspect="1"/>
            </p:cNvPicPr>
            <p:nvPr/>
          </p:nvPicPr>
          <p:blipFill>
            <a:blip r:embed="rId2"/>
            <a:stretch>
              <a:fillRect/>
            </a:stretch>
          </p:blipFill>
          <p:spPr>
            <a:xfrm>
              <a:off x="7959407" y="2864167"/>
              <a:ext cx="1190625" cy="1190625"/>
            </a:xfrm>
            <a:prstGeom prst="rect">
              <a:avLst/>
            </a:prstGeom>
          </p:spPr>
        </p:pic>
        <p:pic>
          <p:nvPicPr>
            <p:cNvPr id="6" name="Graphic 6" descr="Internet with solid fill">
              <a:extLst>
                <a:ext uri="{FF2B5EF4-FFF2-40B4-BE49-F238E27FC236}">
                  <a16:creationId xmlns:a16="http://schemas.microsoft.com/office/drawing/2014/main" id="{B5C8A0EE-AC78-BF30-0B4E-FAEDCB722D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2585720"/>
              <a:ext cx="1605280" cy="1605280"/>
            </a:xfrm>
            <a:prstGeom prst="rect">
              <a:avLst/>
            </a:prstGeom>
          </p:spPr>
        </p:pic>
        <p:sp>
          <p:nvSpPr>
            <p:cNvPr id="7" name="Arrow: Right 6">
              <a:extLst>
                <a:ext uri="{FF2B5EF4-FFF2-40B4-BE49-F238E27FC236}">
                  <a16:creationId xmlns:a16="http://schemas.microsoft.com/office/drawing/2014/main" id="{9EF43182-6103-9898-C8B4-FB6E44472988}"/>
                </a:ext>
              </a:extLst>
            </p:cNvPr>
            <p:cNvSpPr/>
            <p:nvPr/>
          </p:nvSpPr>
          <p:spPr>
            <a:xfrm>
              <a:off x="2138680" y="3220719"/>
              <a:ext cx="640080" cy="3352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6">
              <a:extLst>
                <a:ext uri="{FF2B5EF4-FFF2-40B4-BE49-F238E27FC236}">
                  <a16:creationId xmlns:a16="http://schemas.microsoft.com/office/drawing/2014/main" id="{04035F2C-1996-F2A5-48FD-E87371530112}"/>
                </a:ext>
              </a:extLst>
            </p:cNvPr>
            <p:cNvSpPr txBox="1"/>
            <p:nvPr/>
          </p:nvSpPr>
          <p:spPr>
            <a:xfrm>
              <a:off x="2387600" y="2346960"/>
              <a:ext cx="2743200" cy="45720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49808">
                <a:spcAft>
                  <a:spcPts val="600"/>
                </a:spcAft>
              </a:pPr>
              <a:r>
                <a:rPr lang="en-US" sz="984" b="1" kern="1200">
                  <a:solidFill>
                    <a:schemeClr val="tx1"/>
                  </a:solidFill>
                  <a:latin typeface="Arial"/>
                  <a:ea typeface="+mn-ea"/>
                  <a:cs typeface="Arial"/>
                </a:rPr>
                <a:t>Amazon Simple Storage Service (Amazon S3)</a:t>
              </a:r>
              <a:endParaRPr lang="en-US" sz="1200" b="1">
                <a:latin typeface="Arial"/>
                <a:cs typeface="Arial"/>
              </a:endParaRPr>
            </a:p>
          </p:txBody>
        </p:sp>
        <p:sp>
          <p:nvSpPr>
            <p:cNvPr id="9" name="TextBox 7">
              <a:extLst>
                <a:ext uri="{FF2B5EF4-FFF2-40B4-BE49-F238E27FC236}">
                  <a16:creationId xmlns:a16="http://schemas.microsoft.com/office/drawing/2014/main" id="{1AE1797C-C18B-F905-0508-B43CC3DDDD70}"/>
                </a:ext>
              </a:extLst>
            </p:cNvPr>
            <p:cNvSpPr txBox="1"/>
            <p:nvPr/>
          </p:nvSpPr>
          <p:spPr>
            <a:xfrm>
              <a:off x="7183120" y="2407920"/>
              <a:ext cx="2743200" cy="45720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49808">
                <a:spcAft>
                  <a:spcPts val="600"/>
                </a:spcAft>
              </a:pPr>
              <a:r>
                <a:rPr lang="en-US" sz="984" b="1" kern="1200">
                  <a:solidFill>
                    <a:schemeClr val="tx1"/>
                  </a:solidFill>
                  <a:latin typeface="Arial"/>
                  <a:ea typeface="+mn-ea"/>
                  <a:cs typeface="Arial"/>
                </a:rPr>
                <a:t>Amazon Simple Storage Service (Amazon S3)</a:t>
              </a:r>
              <a:endParaRPr lang="en-US" sz="1200" b="1">
                <a:latin typeface="Arial"/>
                <a:cs typeface="Arial"/>
              </a:endParaRPr>
            </a:p>
          </p:txBody>
        </p:sp>
        <p:pic>
          <p:nvPicPr>
            <p:cNvPr id="10" name="Picture 9" descr="Icon&#10;&#10;Description automatically generated">
              <a:extLst>
                <a:ext uri="{FF2B5EF4-FFF2-40B4-BE49-F238E27FC236}">
                  <a16:creationId xmlns:a16="http://schemas.microsoft.com/office/drawing/2014/main" id="{14814C56-CC91-F442-0B70-A811F80851FA}"/>
                </a:ext>
              </a:extLst>
            </p:cNvPr>
            <p:cNvPicPr>
              <a:picLocks noChangeAspect="1"/>
            </p:cNvPicPr>
            <p:nvPr/>
          </p:nvPicPr>
          <p:blipFill>
            <a:blip r:embed="rId5"/>
            <a:stretch>
              <a:fillRect/>
            </a:stretch>
          </p:blipFill>
          <p:spPr>
            <a:xfrm>
              <a:off x="5581967" y="2803207"/>
              <a:ext cx="1190625" cy="1190625"/>
            </a:xfrm>
            <a:prstGeom prst="rect">
              <a:avLst/>
            </a:prstGeom>
          </p:spPr>
        </p:pic>
        <p:sp>
          <p:nvSpPr>
            <p:cNvPr id="11" name="Arrow: Right 10">
              <a:extLst>
                <a:ext uri="{FF2B5EF4-FFF2-40B4-BE49-F238E27FC236}">
                  <a16:creationId xmlns:a16="http://schemas.microsoft.com/office/drawing/2014/main" id="{4CCE1A2F-44F1-7154-ADA3-3E51128040D4}"/>
                </a:ext>
              </a:extLst>
            </p:cNvPr>
            <p:cNvSpPr/>
            <p:nvPr/>
          </p:nvSpPr>
          <p:spPr>
            <a:xfrm>
              <a:off x="7096759" y="3230878"/>
              <a:ext cx="640080" cy="3352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row: Right 11">
              <a:extLst>
                <a:ext uri="{FF2B5EF4-FFF2-40B4-BE49-F238E27FC236}">
                  <a16:creationId xmlns:a16="http://schemas.microsoft.com/office/drawing/2014/main" id="{55F98BFA-9953-E1E3-CFDD-EE76D6C8C91C}"/>
                </a:ext>
              </a:extLst>
            </p:cNvPr>
            <p:cNvSpPr/>
            <p:nvPr/>
          </p:nvSpPr>
          <p:spPr>
            <a:xfrm>
              <a:off x="4607559" y="3230878"/>
              <a:ext cx="640080" cy="3352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row: Right 12">
              <a:extLst>
                <a:ext uri="{FF2B5EF4-FFF2-40B4-BE49-F238E27FC236}">
                  <a16:creationId xmlns:a16="http://schemas.microsoft.com/office/drawing/2014/main" id="{A57B718E-FC2B-8B89-98BA-4D1B78389729}"/>
                </a:ext>
              </a:extLst>
            </p:cNvPr>
            <p:cNvSpPr/>
            <p:nvPr/>
          </p:nvSpPr>
          <p:spPr>
            <a:xfrm>
              <a:off x="9342118" y="3220717"/>
              <a:ext cx="640080" cy="3352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 name="Graphic 6" descr="Internet with solid fill">
              <a:extLst>
                <a:ext uri="{FF2B5EF4-FFF2-40B4-BE49-F238E27FC236}">
                  <a16:creationId xmlns:a16="http://schemas.microsoft.com/office/drawing/2014/main" id="{225CF7C5-BAC6-D5F5-391E-FB6F782DA5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12399" y="2585720"/>
              <a:ext cx="1605280" cy="1605280"/>
            </a:xfrm>
            <a:prstGeom prst="rect">
              <a:avLst/>
            </a:prstGeom>
          </p:spPr>
        </p:pic>
        <p:sp>
          <p:nvSpPr>
            <p:cNvPr id="15" name="TextBox 13">
              <a:extLst>
                <a:ext uri="{FF2B5EF4-FFF2-40B4-BE49-F238E27FC236}">
                  <a16:creationId xmlns:a16="http://schemas.microsoft.com/office/drawing/2014/main" id="{11A19BC9-C622-655B-DE86-009F01B65F84}"/>
                </a:ext>
              </a:extLst>
            </p:cNvPr>
            <p:cNvSpPr txBox="1"/>
            <p:nvPr/>
          </p:nvSpPr>
          <p:spPr>
            <a:xfrm>
              <a:off x="5572760" y="2438400"/>
              <a:ext cx="141732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9808">
                <a:spcAft>
                  <a:spcPts val="600"/>
                </a:spcAft>
              </a:pPr>
              <a:r>
                <a:rPr lang="en-US" sz="984" b="1" kern="1200">
                  <a:solidFill>
                    <a:schemeClr val="tx1"/>
                  </a:solidFill>
                  <a:latin typeface="Arial"/>
                  <a:ea typeface="+mn-ea"/>
                  <a:cs typeface="Calibri"/>
                </a:rPr>
                <a:t>AWS Lambda</a:t>
              </a:r>
              <a:endParaRPr lang="en-US" sz="1200" b="1">
                <a:latin typeface="Arial"/>
                <a:cs typeface="Calibri"/>
              </a:endParaRPr>
            </a:p>
          </p:txBody>
        </p:sp>
        <p:sp>
          <p:nvSpPr>
            <p:cNvPr id="16" name="TextBox 14">
              <a:extLst>
                <a:ext uri="{FF2B5EF4-FFF2-40B4-BE49-F238E27FC236}">
                  <a16:creationId xmlns:a16="http://schemas.microsoft.com/office/drawing/2014/main" id="{8C283216-B385-1C7C-DE60-29A6B7FC1902}"/>
                </a:ext>
              </a:extLst>
            </p:cNvPr>
            <p:cNvSpPr txBox="1"/>
            <p:nvPr/>
          </p:nvSpPr>
          <p:spPr>
            <a:xfrm>
              <a:off x="7442199" y="4145280"/>
              <a:ext cx="22301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49808">
                <a:spcAft>
                  <a:spcPts val="600"/>
                </a:spcAft>
              </a:pPr>
              <a:r>
                <a:rPr lang="en-US" sz="1148" b="1" kern="1200">
                  <a:solidFill>
                    <a:schemeClr val="tx1"/>
                  </a:solidFill>
                  <a:latin typeface="Arial"/>
                  <a:ea typeface="+mn-ea"/>
                  <a:cs typeface="Arial"/>
                </a:rPr>
                <a:t>S3 bucket for storing Resize Image</a:t>
              </a:r>
              <a:endParaRPr lang="en-US">
                <a:cs typeface="Calibri" panose="020F0502020204030204"/>
              </a:endParaRPr>
            </a:p>
          </p:txBody>
        </p:sp>
        <p:sp>
          <p:nvSpPr>
            <p:cNvPr id="17" name="TextBox 15">
              <a:extLst>
                <a:ext uri="{FF2B5EF4-FFF2-40B4-BE49-F238E27FC236}">
                  <a16:creationId xmlns:a16="http://schemas.microsoft.com/office/drawing/2014/main" id="{F39B88D5-BF53-4E77-C0E4-09664B729A52}"/>
                </a:ext>
              </a:extLst>
            </p:cNvPr>
            <p:cNvSpPr txBox="1"/>
            <p:nvPr/>
          </p:nvSpPr>
          <p:spPr>
            <a:xfrm>
              <a:off x="2565399" y="4094480"/>
              <a:ext cx="227076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49808">
                <a:spcAft>
                  <a:spcPts val="600"/>
                </a:spcAft>
              </a:pPr>
              <a:r>
                <a:rPr lang="en-US" sz="1148" b="1" kern="1200">
                  <a:solidFill>
                    <a:schemeClr val="tx1"/>
                  </a:solidFill>
                  <a:latin typeface="Arial"/>
                  <a:ea typeface="+mn-ea"/>
                  <a:cs typeface="Calibri"/>
                </a:rPr>
                <a:t>S3 bucket for storing original Image</a:t>
              </a:r>
              <a:endParaRPr lang="en-US"/>
            </a:p>
          </p:txBody>
        </p:sp>
        <p:sp>
          <p:nvSpPr>
            <p:cNvPr id="18" name="TextBox 16">
              <a:extLst>
                <a:ext uri="{FF2B5EF4-FFF2-40B4-BE49-F238E27FC236}">
                  <a16:creationId xmlns:a16="http://schemas.microsoft.com/office/drawing/2014/main" id="{6F7A5B8E-6F1E-471D-5EF7-E1E13599770D}"/>
                </a:ext>
              </a:extLst>
            </p:cNvPr>
            <p:cNvSpPr txBox="1"/>
            <p:nvPr/>
          </p:nvSpPr>
          <p:spPr>
            <a:xfrm>
              <a:off x="5349239" y="4094480"/>
              <a:ext cx="18542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9808">
                <a:spcAft>
                  <a:spcPts val="600"/>
                </a:spcAft>
              </a:pPr>
              <a:r>
                <a:rPr lang="en-US" sz="1148" b="1" kern="1200">
                  <a:solidFill>
                    <a:schemeClr val="tx1"/>
                  </a:solidFill>
                  <a:latin typeface="Arial"/>
                  <a:ea typeface="+mn-ea"/>
                  <a:cs typeface="Calibri"/>
                </a:rPr>
                <a:t>Lambda Function</a:t>
              </a:r>
              <a:endParaRPr lang="en-US" sz="1400" b="1">
                <a:latin typeface="Arial"/>
                <a:cs typeface="Calibri"/>
              </a:endParaRPr>
            </a:p>
          </p:txBody>
        </p:sp>
        <p:sp>
          <p:nvSpPr>
            <p:cNvPr id="19" name="TextBox 17">
              <a:extLst>
                <a:ext uri="{FF2B5EF4-FFF2-40B4-BE49-F238E27FC236}">
                  <a16:creationId xmlns:a16="http://schemas.microsoft.com/office/drawing/2014/main" id="{5CCF882D-6C58-FCFA-D684-2A2F29D92272}"/>
                </a:ext>
              </a:extLst>
            </p:cNvPr>
            <p:cNvSpPr txBox="1"/>
            <p:nvPr/>
          </p:nvSpPr>
          <p:spPr>
            <a:xfrm>
              <a:off x="391159" y="4053839"/>
              <a:ext cx="186436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9808">
                <a:spcAft>
                  <a:spcPts val="600"/>
                </a:spcAft>
              </a:pPr>
              <a:r>
                <a:rPr lang="en-US" sz="1148" b="1" kern="1200">
                  <a:solidFill>
                    <a:schemeClr val="tx1"/>
                  </a:solidFill>
                  <a:latin typeface="Arial"/>
                  <a:ea typeface="+mn-ea"/>
                  <a:cs typeface="Calibri"/>
                </a:rPr>
                <a:t>Merchant Webpage</a:t>
              </a:r>
              <a:endParaRPr lang="en-US" sz="1400" b="1">
                <a:latin typeface="Arial"/>
                <a:cs typeface="Calibri"/>
              </a:endParaRPr>
            </a:p>
          </p:txBody>
        </p:sp>
        <p:sp>
          <p:nvSpPr>
            <p:cNvPr id="20" name="TextBox 18">
              <a:extLst>
                <a:ext uri="{FF2B5EF4-FFF2-40B4-BE49-F238E27FC236}">
                  <a16:creationId xmlns:a16="http://schemas.microsoft.com/office/drawing/2014/main" id="{55C1237D-8645-3A5D-8FCA-ABBC2298571B}"/>
                </a:ext>
              </a:extLst>
            </p:cNvPr>
            <p:cNvSpPr txBox="1"/>
            <p:nvPr/>
          </p:nvSpPr>
          <p:spPr>
            <a:xfrm>
              <a:off x="9977120" y="4089400"/>
              <a:ext cx="27432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9808">
                <a:spcAft>
                  <a:spcPts val="600"/>
                </a:spcAft>
              </a:pPr>
              <a:r>
                <a:rPr lang="en-US" sz="1148" b="1" kern="1200">
                  <a:solidFill>
                    <a:schemeClr val="tx1"/>
                  </a:solidFill>
                  <a:latin typeface="Arial"/>
                  <a:ea typeface="+mn-ea"/>
                  <a:cs typeface="Calibri"/>
                </a:rPr>
                <a:t>Market place Webpage</a:t>
              </a:r>
              <a:endParaRPr lang="en-US" sz="1400" b="1">
                <a:latin typeface="Arial"/>
              </a:endParaRPr>
            </a:p>
          </p:txBody>
        </p:sp>
      </p:grpSp>
      <p:pic>
        <p:nvPicPr>
          <p:cNvPr id="21" name="Graphic 21" descr="Arrow circle with solid fill">
            <a:extLst>
              <a:ext uri="{FF2B5EF4-FFF2-40B4-BE49-F238E27FC236}">
                <a16:creationId xmlns:a16="http://schemas.microsoft.com/office/drawing/2014/main" id="{78E9BAC1-FAD0-79E9-580D-438BB0929D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35920" y="5176520"/>
            <a:ext cx="914400" cy="914400"/>
          </a:xfrm>
          <a:prstGeom prst="rect">
            <a:avLst/>
          </a:prstGeom>
        </p:spPr>
      </p:pic>
    </p:spTree>
    <p:extLst>
      <p:ext uri="{BB962C8B-B14F-4D97-AF65-F5344CB8AC3E}">
        <p14:creationId xmlns:p14="http://schemas.microsoft.com/office/powerpoint/2010/main" val="696975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FF3B85AF-371E-493F-8A5C-94ED3777B0DC}"/>
              </a:ext>
            </a:extLst>
          </p:cNvPr>
          <p:cNvSpPr txBox="1"/>
          <p:nvPr/>
        </p:nvSpPr>
        <p:spPr>
          <a:xfrm>
            <a:off x="1184744" y="442551"/>
            <a:ext cx="9859618" cy="139449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2800" b="1" kern="1200">
                <a:latin typeface="+mj-lt"/>
                <a:ea typeface="+mj-ea"/>
                <a:cs typeface="+mj-cs"/>
              </a:rPr>
              <a:t>Work done in Jira</a:t>
            </a:r>
          </a:p>
          <a:p>
            <a:pPr marL="285750" indent="-285750" algn="ctr">
              <a:buFont typeface="Arial"/>
              <a:buChar char="•"/>
            </a:pPr>
            <a:r>
              <a:rPr lang="en-US" sz="2000" b="1">
                <a:latin typeface="+mj-lt"/>
                <a:ea typeface="+mj-ea"/>
                <a:cs typeface="Calibri Light"/>
              </a:rPr>
              <a:t>Link - </a:t>
            </a:r>
            <a:r>
              <a:rPr lang="en-IN" sz="1400">
                <a:latin typeface="Arial"/>
                <a:ea typeface="+mj-ea"/>
                <a:cs typeface="Arial"/>
                <a:hlinkClick r:id="rId2"/>
              </a:rPr>
              <a:t>https://hiteshdiwate.atlassian.net/jira/software/projects/AAR/boards/3/backlog</a:t>
            </a:r>
          </a:p>
          <a:p>
            <a:pPr marL="285750" indent="-285750" algn="ctr">
              <a:buFont typeface="Arial"/>
              <a:buChar char="•"/>
            </a:pPr>
            <a:endParaRPr lang="en-IN" sz="1200">
              <a:latin typeface="Arial"/>
              <a:cs typeface="Arial"/>
            </a:endParaRPr>
          </a:p>
          <a:p>
            <a:pPr algn="ctr">
              <a:lnSpc>
                <a:spcPct val="90000"/>
              </a:lnSpc>
              <a:spcBef>
                <a:spcPct val="0"/>
              </a:spcBef>
              <a:spcAft>
                <a:spcPts val="600"/>
              </a:spcAft>
            </a:pPr>
            <a:endParaRPr lang="en-US" sz="2000" b="1">
              <a:latin typeface="+mj-lt"/>
              <a:ea typeface="+mj-ea"/>
              <a:cs typeface="Calibri Light"/>
            </a:endParaRPr>
          </a:p>
        </p:txBody>
      </p:sp>
      <p:sp>
        <p:nvSpPr>
          <p:cNvPr id="28" name="Freeform: Shape 27">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7853BC5D-EFF4-C5A1-8AEA-521C2C122ED3}"/>
              </a:ext>
            </a:extLst>
          </p:cNvPr>
          <p:cNvPicPr>
            <a:picLocks noChangeAspect="1"/>
          </p:cNvPicPr>
          <p:nvPr/>
        </p:nvPicPr>
        <p:blipFill>
          <a:blip r:embed="rId3"/>
          <a:stretch>
            <a:fillRect/>
          </a:stretch>
        </p:blipFill>
        <p:spPr>
          <a:xfrm>
            <a:off x="1427978" y="1909483"/>
            <a:ext cx="9359762" cy="4141694"/>
          </a:xfrm>
          <a:prstGeom prst="rect">
            <a:avLst/>
          </a:prstGeom>
        </p:spPr>
      </p:pic>
    </p:spTree>
    <p:extLst>
      <p:ext uri="{BB962C8B-B14F-4D97-AF65-F5344CB8AC3E}">
        <p14:creationId xmlns:p14="http://schemas.microsoft.com/office/powerpoint/2010/main" val="600638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4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251C51E-D1C8-7B2D-A38E-E8D16350159D}"/>
              </a:ext>
            </a:extLst>
          </p:cNvPr>
          <p:cNvSpPr txBox="1"/>
          <p:nvPr/>
        </p:nvSpPr>
        <p:spPr>
          <a:xfrm>
            <a:off x="640080" y="2332460"/>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a:solidFill>
                  <a:srgbClr val="FFFFFF"/>
                </a:solidFill>
                <a:latin typeface="+mj-lt"/>
                <a:ea typeface="+mj-ea"/>
                <a:cs typeface="+mj-cs"/>
              </a:rPr>
              <a:t>Web Page</a:t>
            </a:r>
          </a:p>
          <a:p>
            <a:pPr algn="ctr">
              <a:lnSpc>
                <a:spcPct val="90000"/>
              </a:lnSpc>
              <a:spcBef>
                <a:spcPct val="0"/>
              </a:spcBef>
              <a:spcAft>
                <a:spcPts val="600"/>
              </a:spcAft>
            </a:pPr>
            <a:endParaRPr lang="en-US" sz="2600" kern="1200">
              <a:solidFill>
                <a:srgbClr val="FFFFFF"/>
              </a:solidFill>
              <a:latin typeface="+mj-lt"/>
              <a:ea typeface="+mj-ea"/>
              <a:cs typeface="+mj-cs"/>
            </a:endParaRPr>
          </a:p>
        </p:txBody>
      </p:sp>
      <p:pic>
        <p:nvPicPr>
          <p:cNvPr id="3" name="Picture 3">
            <a:extLst>
              <a:ext uri="{FF2B5EF4-FFF2-40B4-BE49-F238E27FC236}">
                <a16:creationId xmlns:a16="http://schemas.microsoft.com/office/drawing/2014/main" id="{A7047AB2-B425-EE1F-C3B2-7246F04D2F50}"/>
              </a:ext>
            </a:extLst>
          </p:cNvPr>
          <p:cNvPicPr>
            <a:picLocks noChangeAspect="1"/>
          </p:cNvPicPr>
          <p:nvPr/>
        </p:nvPicPr>
        <p:blipFill>
          <a:blip r:embed="rId2"/>
          <a:stretch>
            <a:fillRect/>
          </a:stretch>
        </p:blipFill>
        <p:spPr>
          <a:xfrm>
            <a:off x="4038600" y="1349023"/>
            <a:ext cx="7815005" cy="4267176"/>
          </a:xfrm>
          <a:prstGeom prst="rect">
            <a:avLst/>
          </a:prstGeom>
        </p:spPr>
      </p:pic>
    </p:spTree>
    <p:extLst>
      <p:ext uri="{BB962C8B-B14F-4D97-AF65-F5344CB8AC3E}">
        <p14:creationId xmlns:p14="http://schemas.microsoft.com/office/powerpoint/2010/main" val="363803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4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251C51E-D1C8-7B2D-A38E-E8D16350159D}"/>
              </a:ext>
            </a:extLst>
          </p:cNvPr>
          <p:cNvSpPr txBox="1"/>
          <p:nvPr/>
        </p:nvSpPr>
        <p:spPr>
          <a:xfrm>
            <a:off x="640080" y="2332460"/>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a:solidFill>
                  <a:srgbClr val="FFFFFF"/>
                </a:solidFill>
                <a:latin typeface="+mj-lt"/>
                <a:ea typeface="+mj-ea"/>
                <a:cs typeface="+mj-cs"/>
              </a:rPr>
              <a:t>Web Page</a:t>
            </a:r>
          </a:p>
          <a:p>
            <a:pPr algn="ctr">
              <a:lnSpc>
                <a:spcPct val="90000"/>
              </a:lnSpc>
              <a:spcBef>
                <a:spcPct val="0"/>
              </a:spcBef>
              <a:spcAft>
                <a:spcPts val="600"/>
              </a:spcAft>
            </a:pPr>
            <a:endParaRPr lang="en-US" sz="2600" kern="1200">
              <a:solidFill>
                <a:srgbClr val="FFFFFF"/>
              </a:solidFill>
              <a:latin typeface="+mj-lt"/>
              <a:ea typeface="+mj-ea"/>
              <a:cs typeface="+mj-cs"/>
            </a:endParaRPr>
          </a:p>
        </p:txBody>
      </p:sp>
      <p:pic>
        <p:nvPicPr>
          <p:cNvPr id="5" name="Picture 5" descr="Graphical user interface&#10;&#10;Description automatically generated">
            <a:extLst>
              <a:ext uri="{FF2B5EF4-FFF2-40B4-BE49-F238E27FC236}">
                <a16:creationId xmlns:a16="http://schemas.microsoft.com/office/drawing/2014/main" id="{CD813171-EA01-9FA1-BE55-D935F4EE44F4}"/>
              </a:ext>
            </a:extLst>
          </p:cNvPr>
          <p:cNvPicPr>
            <a:picLocks noChangeAspect="1"/>
          </p:cNvPicPr>
          <p:nvPr/>
        </p:nvPicPr>
        <p:blipFill>
          <a:blip r:embed="rId2"/>
          <a:stretch>
            <a:fillRect/>
          </a:stretch>
        </p:blipFill>
        <p:spPr>
          <a:xfrm>
            <a:off x="3814916" y="1243493"/>
            <a:ext cx="8101780" cy="4284982"/>
          </a:xfrm>
          <a:prstGeom prst="rect">
            <a:avLst/>
          </a:prstGeom>
        </p:spPr>
      </p:pic>
    </p:spTree>
    <p:extLst>
      <p:ext uri="{BB962C8B-B14F-4D97-AF65-F5344CB8AC3E}">
        <p14:creationId xmlns:p14="http://schemas.microsoft.com/office/powerpoint/2010/main" val="399729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4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251C51E-D1C8-7B2D-A38E-E8D16350159D}"/>
              </a:ext>
            </a:extLst>
          </p:cNvPr>
          <p:cNvSpPr txBox="1"/>
          <p:nvPr/>
        </p:nvSpPr>
        <p:spPr>
          <a:xfrm>
            <a:off x="640080" y="2332460"/>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a:solidFill>
                  <a:srgbClr val="FFFFFF"/>
                </a:solidFill>
                <a:latin typeface="+mj-lt"/>
                <a:ea typeface="+mj-ea"/>
                <a:cs typeface="+mj-cs"/>
              </a:rPr>
              <a:t>Web Page</a:t>
            </a:r>
          </a:p>
          <a:p>
            <a:pPr algn="ctr">
              <a:lnSpc>
                <a:spcPct val="90000"/>
              </a:lnSpc>
              <a:spcBef>
                <a:spcPct val="0"/>
              </a:spcBef>
              <a:spcAft>
                <a:spcPts val="600"/>
              </a:spcAft>
            </a:pPr>
            <a:endParaRPr lang="en-US" sz="2600" kern="1200">
              <a:solidFill>
                <a:srgbClr val="FFFFFF"/>
              </a:solidFill>
              <a:latin typeface="+mj-lt"/>
              <a:ea typeface="+mj-ea"/>
              <a:cs typeface="+mj-cs"/>
            </a:endParaRPr>
          </a:p>
        </p:txBody>
      </p:sp>
      <p:pic>
        <p:nvPicPr>
          <p:cNvPr id="3" name="Picture 3" descr="Graphical user interface, website&#10;&#10;Description automatically generated">
            <a:extLst>
              <a:ext uri="{FF2B5EF4-FFF2-40B4-BE49-F238E27FC236}">
                <a16:creationId xmlns:a16="http://schemas.microsoft.com/office/drawing/2014/main" id="{DCB5FEF4-4F4D-45B4-82F3-5528685DC047}"/>
              </a:ext>
            </a:extLst>
          </p:cNvPr>
          <p:cNvPicPr>
            <a:picLocks noChangeAspect="1"/>
          </p:cNvPicPr>
          <p:nvPr/>
        </p:nvPicPr>
        <p:blipFill>
          <a:blip r:embed="rId2"/>
          <a:stretch>
            <a:fillRect/>
          </a:stretch>
        </p:blipFill>
        <p:spPr>
          <a:xfrm>
            <a:off x="3986981" y="1347816"/>
            <a:ext cx="7806810" cy="4322142"/>
          </a:xfrm>
          <a:prstGeom prst="rect">
            <a:avLst/>
          </a:prstGeom>
        </p:spPr>
      </p:pic>
    </p:spTree>
    <p:extLst>
      <p:ext uri="{BB962C8B-B14F-4D97-AF65-F5344CB8AC3E}">
        <p14:creationId xmlns:p14="http://schemas.microsoft.com/office/powerpoint/2010/main" val="418354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4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251C51E-D1C8-7B2D-A38E-E8D16350159D}"/>
              </a:ext>
            </a:extLst>
          </p:cNvPr>
          <p:cNvSpPr txBox="1"/>
          <p:nvPr/>
        </p:nvSpPr>
        <p:spPr>
          <a:xfrm>
            <a:off x="640080" y="2332460"/>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a:solidFill>
                  <a:srgbClr val="FFFFFF"/>
                </a:solidFill>
                <a:latin typeface="+mj-lt"/>
                <a:ea typeface="+mj-ea"/>
                <a:cs typeface="+mj-cs"/>
              </a:rPr>
              <a:t>Web Page</a:t>
            </a:r>
          </a:p>
          <a:p>
            <a:pPr algn="ctr">
              <a:lnSpc>
                <a:spcPct val="90000"/>
              </a:lnSpc>
              <a:spcBef>
                <a:spcPct val="0"/>
              </a:spcBef>
              <a:spcAft>
                <a:spcPts val="600"/>
              </a:spcAft>
            </a:pPr>
            <a:endParaRPr lang="en-US" sz="2600" kern="1200">
              <a:solidFill>
                <a:srgbClr val="FFFFFF"/>
              </a:solidFill>
              <a:latin typeface="+mj-lt"/>
              <a:ea typeface="+mj-ea"/>
              <a:cs typeface="+mj-cs"/>
            </a:endParaRPr>
          </a:p>
        </p:txBody>
      </p:sp>
      <p:pic>
        <p:nvPicPr>
          <p:cNvPr id="3" name="Picture 3" descr="Graphical user interface, website&#10;&#10;Description automatically generated">
            <a:extLst>
              <a:ext uri="{FF2B5EF4-FFF2-40B4-BE49-F238E27FC236}">
                <a16:creationId xmlns:a16="http://schemas.microsoft.com/office/drawing/2014/main" id="{F2CFF7D3-F772-1EAF-DE69-177DF8986E07}"/>
              </a:ext>
            </a:extLst>
          </p:cNvPr>
          <p:cNvPicPr>
            <a:picLocks noChangeAspect="1"/>
          </p:cNvPicPr>
          <p:nvPr/>
        </p:nvPicPr>
        <p:blipFill>
          <a:blip r:embed="rId2"/>
          <a:stretch>
            <a:fillRect/>
          </a:stretch>
        </p:blipFill>
        <p:spPr>
          <a:xfrm>
            <a:off x="3716594" y="1573617"/>
            <a:ext cx="8212393" cy="4214670"/>
          </a:xfrm>
          <a:prstGeom prst="rect">
            <a:avLst/>
          </a:prstGeom>
        </p:spPr>
      </p:pic>
    </p:spTree>
    <p:extLst>
      <p:ext uri="{BB962C8B-B14F-4D97-AF65-F5344CB8AC3E}">
        <p14:creationId xmlns:p14="http://schemas.microsoft.com/office/powerpoint/2010/main" val="2476564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Arc 62">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34E9541-94A5-06F8-3930-A9AD168A7087}"/>
              </a:ext>
            </a:extLst>
          </p:cNvPr>
          <p:cNvSpPr txBox="1"/>
          <p:nvPr/>
        </p:nvSpPr>
        <p:spPr>
          <a:xfrm>
            <a:off x="838200" y="647593"/>
            <a:ext cx="4467792" cy="306054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kern="1200">
                <a:solidFill>
                  <a:srgbClr val="FFFFFF"/>
                </a:solidFill>
                <a:latin typeface="+mj-lt"/>
                <a:ea typeface="+mj-ea"/>
                <a:cs typeface="+mj-cs"/>
              </a:rPr>
              <a:t>Thank You</a:t>
            </a:r>
          </a:p>
        </p:txBody>
      </p:sp>
      <p:pic>
        <p:nvPicPr>
          <p:cNvPr id="41" name="Graphic 40" descr="Smiling Face with No Fill">
            <a:extLst>
              <a:ext uri="{FF2B5EF4-FFF2-40B4-BE49-F238E27FC236}">
                <a16:creationId xmlns:a16="http://schemas.microsoft.com/office/drawing/2014/main" id="{D457BAA3-A0A7-A964-7974-6C5A1188D2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3623"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
        <p:nvSpPr>
          <p:cNvPr id="3" name="TextBox 2">
            <a:extLst>
              <a:ext uri="{FF2B5EF4-FFF2-40B4-BE49-F238E27FC236}">
                <a16:creationId xmlns:a16="http://schemas.microsoft.com/office/drawing/2014/main" id="{5D0020BA-A934-5A68-1DAA-8272E548CDAA}"/>
              </a:ext>
            </a:extLst>
          </p:cNvPr>
          <p:cNvSpPr txBox="1"/>
          <p:nvPr/>
        </p:nvSpPr>
        <p:spPr>
          <a:xfrm>
            <a:off x="329045" y="5974772"/>
            <a:ext cx="675409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solidFill>
                  <a:schemeClr val="bg1"/>
                </a:solidFill>
                <a:cs typeface="Calibri"/>
              </a:rPr>
              <a:t>Github</a:t>
            </a:r>
            <a:r>
              <a:rPr lang="en-US" sz="2000">
                <a:solidFill>
                  <a:schemeClr val="bg1"/>
                </a:solidFill>
                <a:cs typeface="Calibri"/>
              </a:rPr>
              <a:t> Link -</a:t>
            </a:r>
            <a:r>
              <a:rPr lang="en-US">
                <a:solidFill>
                  <a:schemeClr val="bg1"/>
                </a:solidFill>
                <a:cs typeface="Calibri"/>
              </a:rPr>
              <a:t> </a:t>
            </a:r>
            <a:r>
              <a:rPr lang="en-IN" sz="1600">
                <a:solidFill>
                  <a:schemeClr val="bg1"/>
                </a:solidFill>
                <a:latin typeface="Arial"/>
                <a:cs typeface="Arial"/>
                <a:hlinkClick r:id="rId4">
                  <a:extLst>
                    <a:ext uri="{A12FA001-AC4F-418D-AE19-62706E023703}">
                      <ahyp:hlinkClr xmlns:ahyp="http://schemas.microsoft.com/office/drawing/2018/hyperlinkcolor" val="tx"/>
                    </a:ext>
                  </a:extLst>
                </a:hlinkClick>
              </a:rPr>
              <a:t>https://github.com/CSD-project/webpage</a:t>
            </a:r>
            <a:endParaRPr lang="en-US" sz="1600">
              <a:solidFill>
                <a:schemeClr val="bg1"/>
              </a:solidFill>
              <a:cs typeface="Calibri"/>
              <a:hlinkClick r:id="" action="ppaction://noaction">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525238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HD wallpaper: smart home, house, technology, multimedia, tablet ...">
            <a:extLst>
              <a:ext uri="{FF2B5EF4-FFF2-40B4-BE49-F238E27FC236}">
                <a16:creationId xmlns:a16="http://schemas.microsoft.com/office/drawing/2014/main" id="{80B1EC53-6885-392B-7782-9046C7557EF1}"/>
              </a:ext>
            </a:extLst>
          </p:cNvPr>
          <p:cNvPicPr>
            <a:picLocks noChangeAspect="1"/>
          </p:cNvPicPr>
          <p:nvPr/>
        </p:nvPicPr>
        <p:blipFill rotWithShape="1">
          <a:blip r:embed="rId2"/>
          <a:srcRect l="5547" r="336" b="-1"/>
          <a:stretch/>
        </p:blipFill>
        <p:spPr>
          <a:xfrm>
            <a:off x="3276164" y="10"/>
            <a:ext cx="8915836" cy="6857990"/>
          </a:xfrm>
          <a:prstGeom prst="rect">
            <a:avLst/>
          </a:prstGeom>
        </p:spPr>
      </p:pic>
      <p:sp>
        <p:nvSpPr>
          <p:cNvPr id="48" name="Rectangle 3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B8B7A40-AD17-4C23-F485-5549D37E8A35}"/>
              </a:ext>
            </a:extLst>
          </p:cNvPr>
          <p:cNvSpPr txBox="1"/>
          <p:nvPr/>
        </p:nvSpPr>
        <p:spPr>
          <a:xfrm>
            <a:off x="952228" y="-2166"/>
            <a:ext cx="3973385" cy="3692028"/>
          </a:xfrm>
          <a:prstGeom prst="rect">
            <a:avLst/>
          </a:prstGeom>
          <a:noFill/>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a:latin typeface="Arial"/>
                <a:ea typeface="+mj-ea"/>
                <a:cs typeface="Arial"/>
              </a:rPr>
              <a:t>Appendix</a:t>
            </a:r>
          </a:p>
        </p:txBody>
      </p:sp>
    </p:spTree>
    <p:extLst>
      <p:ext uri="{BB962C8B-B14F-4D97-AF65-F5344CB8AC3E}">
        <p14:creationId xmlns:p14="http://schemas.microsoft.com/office/powerpoint/2010/main" val="1045421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64" name="Group 63">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65" name="Rectangle 64">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Freeform: Shape 67">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0" name="Rectangle 69">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545130A8-1298-D96A-F565-FE9A5DC2AFB5}"/>
              </a:ext>
            </a:extLst>
          </p:cNvPr>
          <p:cNvSpPr txBox="1"/>
          <p:nvPr/>
        </p:nvSpPr>
        <p:spPr>
          <a:xfrm>
            <a:off x="1046655" y="2718676"/>
            <a:ext cx="4405586" cy="35052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000" b="1" kern="1200">
                <a:latin typeface="+mj-lt"/>
                <a:ea typeface="+mj-ea"/>
                <a:cs typeface="+mj-cs"/>
              </a:rPr>
              <a:t>Ceremonies Of Scrum </a:t>
            </a:r>
            <a:r>
              <a:rPr lang="en-US" sz="4000" b="1">
                <a:latin typeface="+mj-lt"/>
                <a:ea typeface="+mj-ea"/>
                <a:cs typeface="+mj-cs"/>
              </a:rPr>
              <a:t>Master</a:t>
            </a:r>
            <a:endParaRPr lang="en-US" sz="4000" b="1" kern="1200">
              <a:solidFill>
                <a:schemeClr val="tx1"/>
              </a:solidFill>
              <a:latin typeface="+mj-lt"/>
              <a:ea typeface="+mj-ea"/>
              <a:cs typeface="+mj-cs"/>
            </a:endParaRPr>
          </a:p>
        </p:txBody>
      </p:sp>
      <p:sp>
        <p:nvSpPr>
          <p:cNvPr id="31" name="TextBox 2">
            <a:extLst>
              <a:ext uri="{FF2B5EF4-FFF2-40B4-BE49-F238E27FC236}">
                <a16:creationId xmlns:a16="http://schemas.microsoft.com/office/drawing/2014/main" id="{E0E30210-EECB-4404-9C5D-F442DDD26C84}"/>
              </a:ext>
            </a:extLst>
          </p:cNvPr>
          <p:cNvSpPr txBox="1"/>
          <p:nvPr/>
        </p:nvSpPr>
        <p:spPr>
          <a:xfrm>
            <a:off x="4962639" y="1107089"/>
            <a:ext cx="6742381" cy="46438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171450" indent="-228600">
              <a:lnSpc>
                <a:spcPct val="90000"/>
              </a:lnSpc>
              <a:spcAft>
                <a:spcPts val="600"/>
              </a:spcAft>
              <a:buFont typeface="Arial" panose="020B0604020202020204" pitchFamily="34" charset="0"/>
              <a:buChar char="•"/>
            </a:pPr>
            <a:r>
              <a:rPr lang="en-US" b="1" u="sng">
                <a:solidFill>
                  <a:schemeClr val="tx1">
                    <a:lumMod val="75000"/>
                    <a:lumOff val="25000"/>
                  </a:schemeClr>
                </a:solidFill>
              </a:rPr>
              <a:t>Sprint Planning</a:t>
            </a:r>
            <a:endParaRPr lang="en-US" b="1" u="sng">
              <a:solidFill>
                <a:schemeClr val="tx1">
                  <a:lumMod val="75000"/>
                  <a:lumOff val="25000"/>
                </a:schemeClr>
              </a:solidFill>
              <a:cs typeface="Calibri"/>
            </a:endParaRPr>
          </a:p>
          <a:p>
            <a:pPr marL="91440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Main role play product owner and scrum master </a:t>
            </a:r>
            <a:endParaRPr lang="en-US">
              <a:solidFill>
                <a:schemeClr val="tx1">
                  <a:lumMod val="75000"/>
                  <a:lumOff val="25000"/>
                </a:schemeClr>
              </a:solidFill>
              <a:cs typeface="Calibri"/>
            </a:endParaRPr>
          </a:p>
          <a:p>
            <a:pPr marL="91440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Planning done by product owner and work assign to team by scrum master.</a:t>
            </a:r>
            <a:endParaRPr lang="en-US">
              <a:solidFill>
                <a:schemeClr val="tx1">
                  <a:lumMod val="75000"/>
                  <a:lumOff val="25000"/>
                </a:schemeClr>
              </a:solidFill>
              <a:cs typeface="Calibri"/>
            </a:endParaRPr>
          </a:p>
          <a:p>
            <a:pPr indent="-228600">
              <a:lnSpc>
                <a:spcPct val="90000"/>
              </a:lnSpc>
              <a:spcAft>
                <a:spcPts val="600"/>
              </a:spcAft>
              <a:buFont typeface="Arial" panose="020B0604020202020204" pitchFamily="34" charset="0"/>
              <a:buChar char="•"/>
            </a:pPr>
            <a:r>
              <a:rPr lang="en-US" b="1" u="sng">
                <a:solidFill>
                  <a:schemeClr val="tx1">
                    <a:lumMod val="75000"/>
                    <a:lumOff val="25000"/>
                  </a:schemeClr>
                </a:solidFill>
              </a:rPr>
              <a:t>Daily Stand-up</a:t>
            </a:r>
            <a:endParaRPr lang="en-US" b="1" u="sng">
              <a:solidFill>
                <a:schemeClr val="tx1">
                  <a:lumMod val="75000"/>
                  <a:lumOff val="25000"/>
                </a:schemeClr>
              </a:solidFill>
              <a:cs typeface="Calibri"/>
            </a:endParaRPr>
          </a:p>
          <a:p>
            <a:pPr marL="91440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Daily meeting arrange by scrum master 15 min for taking updates.</a:t>
            </a:r>
            <a:endParaRPr lang="en-US">
              <a:solidFill>
                <a:schemeClr val="tx1">
                  <a:lumMod val="75000"/>
                  <a:lumOff val="25000"/>
                </a:schemeClr>
              </a:solidFill>
              <a:cs typeface="Calibri"/>
            </a:endParaRPr>
          </a:p>
          <a:p>
            <a:pPr indent="-228600">
              <a:lnSpc>
                <a:spcPct val="90000"/>
              </a:lnSpc>
              <a:spcAft>
                <a:spcPts val="600"/>
              </a:spcAft>
              <a:buFont typeface="Arial" panose="020B0604020202020204" pitchFamily="34" charset="0"/>
              <a:buChar char="•"/>
            </a:pPr>
            <a:r>
              <a:rPr lang="en-US" b="1" u="sng">
                <a:solidFill>
                  <a:schemeClr val="tx1">
                    <a:lumMod val="75000"/>
                    <a:lumOff val="25000"/>
                  </a:schemeClr>
                </a:solidFill>
              </a:rPr>
              <a:t>Sprint Review </a:t>
            </a:r>
            <a:endParaRPr lang="en-US" b="1" u="sng">
              <a:solidFill>
                <a:schemeClr val="tx1">
                  <a:lumMod val="75000"/>
                  <a:lumOff val="25000"/>
                </a:schemeClr>
              </a:solidFill>
              <a:cs typeface="Calibri"/>
            </a:endParaRPr>
          </a:p>
          <a:p>
            <a:pPr marL="91440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Meeting lead by scrum master and taking review from deployment team.</a:t>
            </a:r>
            <a:endParaRPr lang="en-US">
              <a:solidFill>
                <a:schemeClr val="tx1">
                  <a:lumMod val="75000"/>
                  <a:lumOff val="25000"/>
                </a:schemeClr>
              </a:solidFill>
              <a:cs typeface="Calibri"/>
            </a:endParaRPr>
          </a:p>
          <a:p>
            <a:pPr indent="-228600">
              <a:lnSpc>
                <a:spcPct val="90000"/>
              </a:lnSpc>
              <a:spcAft>
                <a:spcPts val="600"/>
              </a:spcAft>
              <a:buFont typeface="Arial" panose="020B0604020202020204" pitchFamily="34" charset="0"/>
              <a:buChar char="•"/>
            </a:pPr>
            <a:r>
              <a:rPr lang="en-US" b="1" u="sng">
                <a:solidFill>
                  <a:schemeClr val="tx1">
                    <a:lumMod val="75000"/>
                    <a:lumOff val="25000"/>
                  </a:schemeClr>
                </a:solidFill>
              </a:rPr>
              <a:t>Sprint Retrospective</a:t>
            </a:r>
            <a:endParaRPr lang="en-US" b="1">
              <a:solidFill>
                <a:schemeClr val="tx1">
                  <a:lumMod val="75000"/>
                  <a:lumOff val="25000"/>
                </a:schemeClr>
              </a:solidFill>
              <a:cs typeface="Calibri"/>
            </a:endParaRPr>
          </a:p>
          <a:p>
            <a:pPr marL="91440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Meeting lead by both scrum master and product owner reviewing what is being implemented in sprint and is there room for improvement.</a:t>
            </a:r>
            <a:endParaRPr lang="en-US">
              <a:solidFill>
                <a:schemeClr val="tx1">
                  <a:lumMod val="75000"/>
                  <a:lumOff val="25000"/>
                </a:schemeClr>
              </a:solidFill>
              <a:cs typeface="Calibri"/>
            </a:endParaRPr>
          </a:p>
          <a:p>
            <a:pPr indent="-228600">
              <a:lnSpc>
                <a:spcPct val="90000"/>
              </a:lnSpc>
              <a:spcAft>
                <a:spcPts val="600"/>
              </a:spcAft>
              <a:buFont typeface="Arial" panose="020B0604020202020204" pitchFamily="34" charset="0"/>
              <a:buChar char="•"/>
            </a:pPr>
            <a:r>
              <a:rPr lang="en-US" b="1" u="sng">
                <a:solidFill>
                  <a:schemeClr val="tx1">
                    <a:lumMod val="75000"/>
                    <a:lumOff val="25000"/>
                  </a:schemeClr>
                </a:solidFill>
              </a:rPr>
              <a:t>Product Backlog Grooming </a:t>
            </a:r>
            <a:endParaRPr lang="en-US" b="1" u="sng">
              <a:solidFill>
                <a:schemeClr val="tx1">
                  <a:lumMod val="75000"/>
                  <a:lumOff val="25000"/>
                </a:schemeClr>
              </a:solidFill>
              <a:cs typeface="Calibri"/>
            </a:endParaRPr>
          </a:p>
          <a:p>
            <a:pPr indent="-228600">
              <a:lnSpc>
                <a:spcPct val="90000"/>
              </a:lnSpc>
              <a:spcAft>
                <a:spcPts val="600"/>
              </a:spcAft>
              <a:buFont typeface="Arial" panose="020B0604020202020204" pitchFamily="34" charset="0"/>
              <a:buChar char="•"/>
            </a:pPr>
            <a:endParaRPr lang="en-US" sz="1100">
              <a:solidFill>
                <a:schemeClr val="tx1">
                  <a:alpha val="55000"/>
                </a:schemeClr>
              </a:solidFill>
            </a:endParaRPr>
          </a:p>
        </p:txBody>
      </p:sp>
    </p:spTree>
    <p:extLst>
      <p:ext uri="{BB962C8B-B14F-4D97-AF65-F5344CB8AC3E}">
        <p14:creationId xmlns:p14="http://schemas.microsoft.com/office/powerpoint/2010/main" val="3796095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64" name="Group 63">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65" name="Rectangle 64">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Freeform: Shape 67">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0" name="Rectangle 69">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545130A8-1298-D96A-F565-FE9A5DC2AFB5}"/>
              </a:ext>
            </a:extLst>
          </p:cNvPr>
          <p:cNvSpPr txBox="1"/>
          <p:nvPr/>
        </p:nvSpPr>
        <p:spPr>
          <a:xfrm>
            <a:off x="1046655" y="2718676"/>
            <a:ext cx="4405586" cy="35052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000" b="1" kern="1200">
                <a:latin typeface="+mj-lt"/>
                <a:ea typeface="+mj-ea"/>
                <a:cs typeface="+mj-cs"/>
              </a:rPr>
              <a:t>Ceremonies Of </a:t>
            </a:r>
            <a:r>
              <a:rPr lang="en-US" sz="4000" b="1">
                <a:latin typeface="+mj-lt"/>
                <a:ea typeface="+mj-ea"/>
                <a:cs typeface="+mj-cs"/>
              </a:rPr>
              <a:t>Product Owner</a:t>
            </a:r>
            <a:endParaRPr lang="en-US" sz="4000" b="1" kern="1200">
              <a:solidFill>
                <a:schemeClr val="tx1"/>
              </a:solidFill>
              <a:latin typeface="+mj-lt"/>
              <a:ea typeface="+mj-ea"/>
              <a:cs typeface="Calibri Light"/>
            </a:endParaRPr>
          </a:p>
        </p:txBody>
      </p:sp>
      <p:sp>
        <p:nvSpPr>
          <p:cNvPr id="31" name="TextBox 2">
            <a:extLst>
              <a:ext uri="{FF2B5EF4-FFF2-40B4-BE49-F238E27FC236}">
                <a16:creationId xmlns:a16="http://schemas.microsoft.com/office/drawing/2014/main" id="{E0E30210-EECB-4404-9C5D-F442DDD26C84}"/>
              </a:ext>
            </a:extLst>
          </p:cNvPr>
          <p:cNvSpPr txBox="1"/>
          <p:nvPr/>
        </p:nvSpPr>
        <p:spPr>
          <a:xfrm>
            <a:off x="4629812" y="1107089"/>
            <a:ext cx="7119001" cy="46438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171450" indent="-228600">
              <a:lnSpc>
                <a:spcPct val="90000"/>
              </a:lnSpc>
              <a:spcAft>
                <a:spcPts val="600"/>
              </a:spcAft>
              <a:buFont typeface="Arial" panose="020B0604020202020204" pitchFamily="34" charset="0"/>
              <a:buChar char="•"/>
            </a:pPr>
            <a:r>
              <a:rPr lang="en-US" b="1" u="sng">
                <a:solidFill>
                  <a:schemeClr val="tx1">
                    <a:lumMod val="75000"/>
                    <a:lumOff val="25000"/>
                  </a:schemeClr>
                </a:solidFill>
              </a:rPr>
              <a:t>Sprint Planning</a:t>
            </a:r>
          </a:p>
          <a:p>
            <a:pPr marL="62865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Main role play product owner and scrum master </a:t>
            </a:r>
            <a:endParaRPr lang="en-US">
              <a:solidFill>
                <a:schemeClr val="tx1">
                  <a:lumMod val="75000"/>
                  <a:lumOff val="25000"/>
                </a:schemeClr>
              </a:solidFill>
              <a:cs typeface="Calibri"/>
            </a:endParaRPr>
          </a:p>
          <a:p>
            <a:pPr marL="62865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Planning for each sprint and  sprint estimation is done</a:t>
            </a:r>
            <a:endParaRPr lang="en-US">
              <a:solidFill>
                <a:schemeClr val="tx1">
                  <a:lumMod val="75000"/>
                  <a:lumOff val="25000"/>
                </a:schemeClr>
              </a:solidFill>
              <a:cs typeface="Calibri"/>
            </a:endParaRPr>
          </a:p>
          <a:p>
            <a:pPr marL="171450" indent="-228600">
              <a:lnSpc>
                <a:spcPct val="90000"/>
              </a:lnSpc>
              <a:spcAft>
                <a:spcPts val="600"/>
              </a:spcAft>
              <a:buFont typeface="Arial" panose="020B0604020202020204" pitchFamily="34" charset="0"/>
              <a:buChar char="•"/>
            </a:pPr>
            <a:r>
              <a:rPr lang="en-US" b="1" u="sng">
                <a:solidFill>
                  <a:schemeClr val="tx1">
                    <a:lumMod val="75000"/>
                    <a:lumOff val="25000"/>
                  </a:schemeClr>
                </a:solidFill>
              </a:rPr>
              <a:t>Creating backlog.</a:t>
            </a:r>
            <a:endParaRPr lang="en-US" b="1" u="sng">
              <a:solidFill>
                <a:schemeClr val="tx1">
                  <a:lumMod val="75000"/>
                  <a:lumOff val="25000"/>
                </a:schemeClr>
              </a:solidFill>
              <a:cs typeface="Calibri"/>
            </a:endParaRPr>
          </a:p>
          <a:p>
            <a:pPr marL="62865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Main role is played by the product owner </a:t>
            </a:r>
            <a:endParaRPr lang="en-US">
              <a:solidFill>
                <a:schemeClr val="tx1">
                  <a:lumMod val="75000"/>
                  <a:lumOff val="25000"/>
                </a:schemeClr>
              </a:solidFill>
              <a:cs typeface="Calibri"/>
            </a:endParaRPr>
          </a:p>
          <a:p>
            <a:pPr marL="62865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The user story, story point estimation takes place</a:t>
            </a:r>
            <a:endParaRPr lang="en-US">
              <a:solidFill>
                <a:schemeClr val="tx1">
                  <a:lumMod val="75000"/>
                  <a:lumOff val="25000"/>
                </a:schemeClr>
              </a:solidFill>
              <a:cs typeface="Calibri"/>
            </a:endParaRPr>
          </a:p>
          <a:p>
            <a:pPr marL="171450" indent="-228600">
              <a:lnSpc>
                <a:spcPct val="90000"/>
              </a:lnSpc>
              <a:spcAft>
                <a:spcPts val="600"/>
              </a:spcAft>
              <a:buFont typeface="Arial" panose="020B0604020202020204" pitchFamily="34" charset="0"/>
              <a:buChar char="•"/>
            </a:pPr>
            <a:r>
              <a:rPr lang="en-US" b="1" u="sng">
                <a:solidFill>
                  <a:schemeClr val="tx1">
                    <a:lumMod val="75000"/>
                    <a:lumOff val="25000"/>
                  </a:schemeClr>
                </a:solidFill>
              </a:rPr>
              <a:t>Product Grooming</a:t>
            </a:r>
            <a:endParaRPr lang="en-US" b="1" u="sng">
              <a:solidFill>
                <a:schemeClr val="tx1">
                  <a:lumMod val="75000"/>
                  <a:lumOff val="25000"/>
                </a:schemeClr>
              </a:solidFill>
              <a:cs typeface="Calibri"/>
            </a:endParaRPr>
          </a:p>
          <a:p>
            <a:pPr marL="62865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Main role is played  by product owner with other members of the team, before each sprint starts</a:t>
            </a:r>
            <a:endParaRPr lang="en-US">
              <a:solidFill>
                <a:schemeClr val="tx1">
                  <a:lumMod val="75000"/>
                  <a:lumOff val="25000"/>
                </a:schemeClr>
              </a:solidFill>
              <a:cs typeface="Calibri"/>
            </a:endParaRPr>
          </a:p>
          <a:p>
            <a:pPr marL="171450" indent="-228600">
              <a:lnSpc>
                <a:spcPct val="90000"/>
              </a:lnSpc>
              <a:spcAft>
                <a:spcPts val="600"/>
              </a:spcAft>
              <a:buFont typeface="Arial" panose="020B0604020202020204" pitchFamily="34" charset="0"/>
              <a:buChar char="•"/>
            </a:pPr>
            <a:r>
              <a:rPr lang="en-US" b="1" u="sng">
                <a:solidFill>
                  <a:schemeClr val="tx1">
                    <a:lumMod val="75000"/>
                    <a:lumOff val="25000"/>
                  </a:schemeClr>
                </a:solidFill>
              </a:rPr>
              <a:t>Reviewing Sprint</a:t>
            </a:r>
            <a:endParaRPr lang="en-US" b="1" u="sng">
              <a:solidFill>
                <a:schemeClr val="tx1">
                  <a:lumMod val="75000"/>
                  <a:lumOff val="25000"/>
                </a:schemeClr>
              </a:solidFill>
              <a:cs typeface="Calibri"/>
            </a:endParaRPr>
          </a:p>
          <a:p>
            <a:pPr marL="62865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This is done  together with scrum so as to see till where has the project  requirements are met</a:t>
            </a:r>
            <a:endParaRPr lang="en-US">
              <a:solidFill>
                <a:schemeClr val="tx1">
                  <a:lumMod val="75000"/>
                  <a:lumOff val="25000"/>
                </a:schemeClr>
              </a:solidFill>
              <a:cs typeface="Calibri"/>
            </a:endParaRPr>
          </a:p>
          <a:p>
            <a:pPr marL="171450" indent="-228600">
              <a:lnSpc>
                <a:spcPct val="90000"/>
              </a:lnSpc>
              <a:spcAft>
                <a:spcPts val="600"/>
              </a:spcAft>
              <a:buFont typeface="Arial" panose="020B0604020202020204" pitchFamily="34" charset="0"/>
              <a:buChar char="•"/>
            </a:pPr>
            <a:r>
              <a:rPr lang="en-US" b="1" u="sng">
                <a:solidFill>
                  <a:schemeClr val="tx1">
                    <a:lumMod val="75000"/>
                    <a:lumOff val="25000"/>
                  </a:schemeClr>
                </a:solidFill>
              </a:rPr>
              <a:t>Serving as  Primary contact</a:t>
            </a:r>
            <a:endParaRPr lang="en-US" b="1" u="sng">
              <a:solidFill>
                <a:schemeClr val="tx1">
                  <a:lumMod val="75000"/>
                  <a:lumOff val="25000"/>
                </a:schemeClr>
              </a:solidFill>
              <a:cs typeface="Calibri"/>
            </a:endParaRPr>
          </a:p>
          <a:p>
            <a:pPr marL="628650" lvl="1" indent="-228600">
              <a:lnSpc>
                <a:spcPct val="90000"/>
              </a:lnSpc>
              <a:spcAft>
                <a:spcPts val="600"/>
              </a:spcAft>
              <a:buFont typeface="Arial" panose="020B0604020202020204" pitchFamily="34" charset="0"/>
              <a:buChar char="•"/>
            </a:pPr>
            <a:r>
              <a:rPr lang="en-US">
                <a:solidFill>
                  <a:schemeClr val="tx1">
                    <a:lumMod val="75000"/>
                    <a:lumOff val="25000"/>
                  </a:schemeClr>
                </a:solidFill>
              </a:rPr>
              <a:t>Product owner works as the main contact between the client and the team members</a:t>
            </a:r>
            <a:endParaRPr lang="en-US">
              <a:solidFill>
                <a:schemeClr val="tx1">
                  <a:lumMod val="75000"/>
                  <a:lumOff val="25000"/>
                </a:schemeClr>
              </a:solidFill>
              <a:cs typeface="Calibri"/>
            </a:endParaRPr>
          </a:p>
          <a:p>
            <a:pPr marL="171450" indent="-228600">
              <a:lnSpc>
                <a:spcPct val="90000"/>
              </a:lnSpc>
              <a:spcAft>
                <a:spcPts val="600"/>
              </a:spcAft>
              <a:buFont typeface="Arial" panose="020B0604020202020204" pitchFamily="34" charset="0"/>
              <a:buChar char="•"/>
            </a:pPr>
            <a:endParaRPr lang="en-US" b="1">
              <a:solidFill>
                <a:schemeClr val="tx1">
                  <a:lumMod val="75000"/>
                  <a:lumOff val="25000"/>
                </a:schemeClr>
              </a:solidFill>
              <a:cs typeface="Calibri"/>
            </a:endParaRPr>
          </a:p>
          <a:p>
            <a:pPr marL="171450" indent="-228600">
              <a:lnSpc>
                <a:spcPct val="90000"/>
              </a:lnSpc>
              <a:spcAft>
                <a:spcPts val="600"/>
              </a:spcAft>
              <a:buFont typeface="Arial" panose="020B0604020202020204" pitchFamily="34" charset="0"/>
              <a:buChar char="•"/>
            </a:pPr>
            <a:endParaRPr lang="en-US" b="1">
              <a:solidFill>
                <a:schemeClr val="tx1">
                  <a:lumMod val="75000"/>
                  <a:lumOff val="25000"/>
                </a:schemeClr>
              </a:solidFill>
              <a:cs typeface="Calibri"/>
            </a:endParaRPr>
          </a:p>
        </p:txBody>
      </p:sp>
    </p:spTree>
    <p:extLst>
      <p:ext uri="{BB962C8B-B14F-4D97-AF65-F5344CB8AC3E}">
        <p14:creationId xmlns:p14="http://schemas.microsoft.com/office/powerpoint/2010/main" val="611351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n, woman, sitting, infront, table, three, people, team | Piqsels">
            <a:extLst>
              <a:ext uri="{FF2B5EF4-FFF2-40B4-BE49-F238E27FC236}">
                <a16:creationId xmlns:a16="http://schemas.microsoft.com/office/drawing/2014/main" id="{D3848C9A-69EB-84EC-8BCF-036987F5FC9B}"/>
              </a:ext>
            </a:extLst>
          </p:cNvPr>
          <p:cNvPicPr>
            <a:picLocks noChangeAspect="1"/>
          </p:cNvPicPr>
          <p:nvPr/>
        </p:nvPicPr>
        <p:blipFill rotWithShape="1">
          <a:blip r:embed="rId2"/>
          <a:srcRect l="23945" t="-684" r="18016" b="684"/>
          <a:stretch/>
        </p:blipFill>
        <p:spPr>
          <a:xfrm>
            <a:off x="6229215" y="-46882"/>
            <a:ext cx="5967196" cy="69048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5" name="TextBox 14">
            <a:extLst>
              <a:ext uri="{FF2B5EF4-FFF2-40B4-BE49-F238E27FC236}">
                <a16:creationId xmlns:a16="http://schemas.microsoft.com/office/drawing/2014/main" id="{17EBA899-353B-1F7C-33BB-3DD368CA1EC5}"/>
              </a:ext>
            </a:extLst>
          </p:cNvPr>
          <p:cNvSpPr txBox="1"/>
          <p:nvPr/>
        </p:nvSpPr>
        <p:spPr>
          <a:xfrm>
            <a:off x="747347" y="354622"/>
            <a:ext cx="526073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chemeClr val="tx2"/>
                </a:solidFill>
                <a:cs typeface="Calibri"/>
              </a:rPr>
              <a:t>Group Members</a:t>
            </a:r>
            <a:r>
              <a:rPr lang="en-US" sz="4000" b="1">
                <a:cs typeface="Calibri"/>
              </a:rPr>
              <a:t> </a:t>
            </a:r>
          </a:p>
        </p:txBody>
      </p:sp>
      <p:grpSp>
        <p:nvGrpSpPr>
          <p:cNvPr id="25" name="Group 24">
            <a:extLst>
              <a:ext uri="{FF2B5EF4-FFF2-40B4-BE49-F238E27FC236}">
                <a16:creationId xmlns:a16="http://schemas.microsoft.com/office/drawing/2014/main" id="{0D3B19B4-D056-A57A-0025-97FA83E1F989}"/>
              </a:ext>
            </a:extLst>
          </p:cNvPr>
          <p:cNvGrpSpPr/>
          <p:nvPr/>
        </p:nvGrpSpPr>
        <p:grpSpPr>
          <a:xfrm>
            <a:off x="513546" y="1400908"/>
            <a:ext cx="5702801" cy="5338492"/>
            <a:chOff x="431484" y="1271954"/>
            <a:chExt cx="5702801" cy="5338492"/>
          </a:xfrm>
        </p:grpSpPr>
        <p:grpSp>
          <p:nvGrpSpPr>
            <p:cNvPr id="14" name="Group 13">
              <a:extLst>
                <a:ext uri="{FF2B5EF4-FFF2-40B4-BE49-F238E27FC236}">
                  <a16:creationId xmlns:a16="http://schemas.microsoft.com/office/drawing/2014/main" id="{EA2DA0ED-11C0-7910-B63E-1857F09A663A}"/>
                </a:ext>
              </a:extLst>
            </p:cNvPr>
            <p:cNvGrpSpPr/>
            <p:nvPr/>
          </p:nvGrpSpPr>
          <p:grpSpPr>
            <a:xfrm>
              <a:off x="431484" y="1271954"/>
              <a:ext cx="5664516" cy="4548555"/>
              <a:chOff x="431484" y="545123"/>
              <a:chExt cx="5664516" cy="4548555"/>
            </a:xfrm>
          </p:grpSpPr>
          <p:pic>
            <p:nvPicPr>
              <p:cNvPr id="8" name="Picture 8" descr="Icon&#10;&#10;Description automatically generated">
                <a:extLst>
                  <a:ext uri="{FF2B5EF4-FFF2-40B4-BE49-F238E27FC236}">
                    <a16:creationId xmlns:a16="http://schemas.microsoft.com/office/drawing/2014/main" id="{5D1A72FA-F966-BA66-F84C-B7A4EBB5C3BF}"/>
                  </a:ext>
                </a:extLst>
              </p:cNvPr>
              <p:cNvPicPr>
                <a:picLocks noChangeAspect="1"/>
              </p:cNvPicPr>
              <p:nvPr/>
            </p:nvPicPr>
            <p:blipFill>
              <a:blip r:embed="rId3"/>
              <a:stretch>
                <a:fillRect/>
              </a:stretch>
            </p:blipFill>
            <p:spPr>
              <a:xfrm>
                <a:off x="4571999" y="592016"/>
                <a:ext cx="1524001" cy="1570893"/>
              </a:xfrm>
              <a:prstGeom prst="rect">
                <a:avLst/>
              </a:prstGeom>
            </p:spPr>
          </p:pic>
          <p:pic>
            <p:nvPicPr>
              <p:cNvPr id="9" name="Picture 9" descr="Icon&#10;&#10;Description automatically generated">
                <a:extLst>
                  <a:ext uri="{FF2B5EF4-FFF2-40B4-BE49-F238E27FC236}">
                    <a16:creationId xmlns:a16="http://schemas.microsoft.com/office/drawing/2014/main" id="{9738AB4F-38EB-837A-E44A-B9002F8FDC20}"/>
                  </a:ext>
                </a:extLst>
              </p:cNvPr>
              <p:cNvPicPr>
                <a:picLocks noChangeAspect="1"/>
              </p:cNvPicPr>
              <p:nvPr/>
            </p:nvPicPr>
            <p:blipFill>
              <a:blip r:embed="rId4"/>
              <a:stretch>
                <a:fillRect/>
              </a:stretch>
            </p:blipFill>
            <p:spPr>
              <a:xfrm>
                <a:off x="431484" y="3478540"/>
                <a:ext cx="1612300" cy="1615137"/>
              </a:xfrm>
              <a:prstGeom prst="rect">
                <a:avLst/>
              </a:prstGeom>
            </p:spPr>
          </p:pic>
          <p:pic>
            <p:nvPicPr>
              <p:cNvPr id="10" name="Picture 10" descr="Icon&#10;&#10;Description automatically generated">
                <a:extLst>
                  <a:ext uri="{FF2B5EF4-FFF2-40B4-BE49-F238E27FC236}">
                    <a16:creationId xmlns:a16="http://schemas.microsoft.com/office/drawing/2014/main" id="{2703C5A0-2C87-757A-9C78-CA0CCE288627}"/>
                  </a:ext>
                </a:extLst>
              </p:cNvPr>
              <p:cNvPicPr>
                <a:picLocks noChangeAspect="1"/>
              </p:cNvPicPr>
              <p:nvPr/>
            </p:nvPicPr>
            <p:blipFill>
              <a:blip r:embed="rId5"/>
              <a:stretch>
                <a:fillRect/>
              </a:stretch>
            </p:blipFill>
            <p:spPr>
              <a:xfrm>
                <a:off x="2602524" y="591448"/>
                <a:ext cx="1378407" cy="1563328"/>
              </a:xfrm>
              <a:prstGeom prst="rect">
                <a:avLst/>
              </a:prstGeom>
            </p:spPr>
          </p:pic>
          <p:pic>
            <p:nvPicPr>
              <p:cNvPr id="11" name="Picture 11" descr="Icon&#10;&#10;Description automatically generated">
                <a:extLst>
                  <a:ext uri="{FF2B5EF4-FFF2-40B4-BE49-F238E27FC236}">
                    <a16:creationId xmlns:a16="http://schemas.microsoft.com/office/drawing/2014/main" id="{584F3298-4D13-5232-ACC0-D2E9291CBB18}"/>
                  </a:ext>
                </a:extLst>
              </p:cNvPr>
              <p:cNvPicPr>
                <a:picLocks noChangeAspect="1"/>
              </p:cNvPicPr>
              <p:nvPr/>
            </p:nvPicPr>
            <p:blipFill>
              <a:blip r:embed="rId6"/>
              <a:stretch>
                <a:fillRect/>
              </a:stretch>
            </p:blipFill>
            <p:spPr>
              <a:xfrm>
                <a:off x="2602522" y="3429001"/>
                <a:ext cx="1383325" cy="1664677"/>
              </a:xfrm>
              <a:prstGeom prst="rect">
                <a:avLst/>
              </a:prstGeom>
            </p:spPr>
          </p:pic>
          <p:pic>
            <p:nvPicPr>
              <p:cNvPr id="12" name="Picture 12" descr="Icon&#10;&#10;Description automatically generated">
                <a:extLst>
                  <a:ext uri="{FF2B5EF4-FFF2-40B4-BE49-F238E27FC236}">
                    <a16:creationId xmlns:a16="http://schemas.microsoft.com/office/drawing/2014/main" id="{4A3FD9FC-DA09-62CE-358D-AB59C0C3918F}"/>
                  </a:ext>
                </a:extLst>
              </p:cNvPr>
              <p:cNvPicPr>
                <a:picLocks noChangeAspect="1"/>
              </p:cNvPicPr>
              <p:nvPr/>
            </p:nvPicPr>
            <p:blipFill>
              <a:blip r:embed="rId7"/>
              <a:stretch>
                <a:fillRect/>
              </a:stretch>
            </p:blipFill>
            <p:spPr>
              <a:xfrm>
                <a:off x="4576538" y="3427866"/>
                <a:ext cx="1519083" cy="1657491"/>
              </a:xfrm>
              <a:prstGeom prst="rect">
                <a:avLst/>
              </a:prstGeom>
            </p:spPr>
          </p:pic>
          <p:pic>
            <p:nvPicPr>
              <p:cNvPr id="13" name="Picture 13" descr="Icon&#10;&#10;Description automatically generated">
                <a:extLst>
                  <a:ext uri="{FF2B5EF4-FFF2-40B4-BE49-F238E27FC236}">
                    <a16:creationId xmlns:a16="http://schemas.microsoft.com/office/drawing/2014/main" id="{222385CB-54F8-F005-D209-8360EB90BCB0}"/>
                  </a:ext>
                </a:extLst>
              </p:cNvPr>
              <p:cNvPicPr>
                <a:picLocks noChangeAspect="1"/>
              </p:cNvPicPr>
              <p:nvPr/>
            </p:nvPicPr>
            <p:blipFill>
              <a:blip r:embed="rId8"/>
              <a:stretch>
                <a:fillRect/>
              </a:stretch>
            </p:blipFill>
            <p:spPr>
              <a:xfrm>
                <a:off x="433753" y="545123"/>
                <a:ext cx="1606062" cy="1606062"/>
              </a:xfrm>
              <a:prstGeom prst="rect">
                <a:avLst/>
              </a:prstGeom>
            </p:spPr>
          </p:pic>
        </p:grpSp>
        <p:sp>
          <p:nvSpPr>
            <p:cNvPr id="16" name="TextBox 15">
              <a:extLst>
                <a:ext uri="{FF2B5EF4-FFF2-40B4-BE49-F238E27FC236}">
                  <a16:creationId xmlns:a16="http://schemas.microsoft.com/office/drawing/2014/main" id="{F4343218-F2B6-AD53-0245-E0EC2D6988C3}"/>
                </a:ext>
              </a:extLst>
            </p:cNvPr>
            <p:cNvSpPr txBox="1"/>
            <p:nvPr/>
          </p:nvSpPr>
          <p:spPr>
            <a:xfrm>
              <a:off x="492558" y="5964115"/>
              <a:ext cx="15855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cs typeface="Calibri"/>
                </a:rPr>
                <a:t>Abhay </a:t>
              </a:r>
            </a:p>
            <a:p>
              <a:pPr algn="ctr"/>
              <a:r>
                <a:rPr lang="en-US" b="1">
                  <a:solidFill>
                    <a:schemeClr val="tx2"/>
                  </a:solidFill>
                  <a:cs typeface="Calibri"/>
                </a:rPr>
                <a:t>Haridas</a:t>
              </a:r>
            </a:p>
          </p:txBody>
        </p:sp>
        <p:sp>
          <p:nvSpPr>
            <p:cNvPr id="17" name="TextBox 16">
              <a:extLst>
                <a:ext uri="{FF2B5EF4-FFF2-40B4-BE49-F238E27FC236}">
                  <a16:creationId xmlns:a16="http://schemas.microsoft.com/office/drawing/2014/main" id="{4258ECE8-5E14-E97F-63F8-B534F7F81C16}"/>
                </a:ext>
              </a:extLst>
            </p:cNvPr>
            <p:cNvSpPr txBox="1"/>
            <p:nvPr/>
          </p:nvSpPr>
          <p:spPr>
            <a:xfrm>
              <a:off x="2690445" y="5964114"/>
              <a:ext cx="13628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cs typeface="Calibri"/>
                </a:rPr>
                <a:t>Chris </a:t>
              </a:r>
            </a:p>
            <a:p>
              <a:pPr algn="ctr"/>
              <a:r>
                <a:rPr lang="en-US" b="1">
                  <a:solidFill>
                    <a:schemeClr val="tx2"/>
                  </a:solidFill>
                  <a:cs typeface="Calibri"/>
                </a:rPr>
                <a:t>Francis</a:t>
              </a:r>
            </a:p>
          </p:txBody>
        </p:sp>
        <p:sp>
          <p:nvSpPr>
            <p:cNvPr id="18" name="TextBox 17">
              <a:extLst>
                <a:ext uri="{FF2B5EF4-FFF2-40B4-BE49-F238E27FC236}">
                  <a16:creationId xmlns:a16="http://schemas.microsoft.com/office/drawing/2014/main" id="{3176ECE7-C48F-DE96-6838-944C4C330B93}"/>
                </a:ext>
              </a:extLst>
            </p:cNvPr>
            <p:cNvSpPr txBox="1"/>
            <p:nvPr/>
          </p:nvSpPr>
          <p:spPr>
            <a:xfrm>
              <a:off x="4659921" y="5964113"/>
              <a:ext cx="13628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cs typeface="Calibri"/>
                </a:rPr>
                <a:t>Shreyash Morey</a:t>
              </a:r>
              <a:endParaRPr lang="en-US" b="1">
                <a:solidFill>
                  <a:schemeClr val="tx2"/>
                </a:solidFill>
              </a:endParaRPr>
            </a:p>
          </p:txBody>
        </p:sp>
        <p:sp>
          <p:nvSpPr>
            <p:cNvPr id="19" name="TextBox 18">
              <a:extLst>
                <a:ext uri="{FF2B5EF4-FFF2-40B4-BE49-F238E27FC236}">
                  <a16:creationId xmlns:a16="http://schemas.microsoft.com/office/drawing/2014/main" id="{C86BFEC0-F2A3-D4FF-0468-2A27374A9AC8}"/>
                </a:ext>
              </a:extLst>
            </p:cNvPr>
            <p:cNvSpPr txBox="1"/>
            <p:nvPr/>
          </p:nvSpPr>
          <p:spPr>
            <a:xfrm>
              <a:off x="492557" y="2963006"/>
              <a:ext cx="15855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cs typeface="Calibri"/>
                </a:rPr>
                <a:t>Levin </a:t>
              </a:r>
              <a:endParaRPr lang="en-US">
                <a:solidFill>
                  <a:schemeClr val="tx2"/>
                </a:solidFill>
                <a:cs typeface="Calibri"/>
              </a:endParaRPr>
            </a:p>
            <a:p>
              <a:pPr algn="ctr"/>
              <a:r>
                <a:rPr lang="en-US" b="1">
                  <a:solidFill>
                    <a:schemeClr val="tx2"/>
                  </a:solidFill>
                  <a:cs typeface="Calibri"/>
                </a:rPr>
                <a:t>Dsouza</a:t>
              </a:r>
              <a:endParaRPr lang="en-US">
                <a:solidFill>
                  <a:schemeClr val="tx2"/>
                </a:solidFill>
                <a:cs typeface="Calibri"/>
              </a:endParaRPr>
            </a:p>
          </p:txBody>
        </p:sp>
        <p:sp>
          <p:nvSpPr>
            <p:cNvPr id="20" name="TextBox 19">
              <a:extLst>
                <a:ext uri="{FF2B5EF4-FFF2-40B4-BE49-F238E27FC236}">
                  <a16:creationId xmlns:a16="http://schemas.microsoft.com/office/drawing/2014/main" id="{5B2F449C-D4CD-5811-6BE5-365FC282A3CC}"/>
                </a:ext>
              </a:extLst>
            </p:cNvPr>
            <p:cNvSpPr txBox="1"/>
            <p:nvPr/>
          </p:nvSpPr>
          <p:spPr>
            <a:xfrm>
              <a:off x="2579264" y="2963005"/>
              <a:ext cx="15855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cs typeface="Calibri"/>
                </a:rPr>
                <a:t>Hitesh</a:t>
              </a:r>
            </a:p>
            <a:p>
              <a:pPr algn="ctr"/>
              <a:r>
                <a:rPr lang="en-US" b="1" err="1">
                  <a:solidFill>
                    <a:schemeClr val="tx2"/>
                  </a:solidFill>
                  <a:cs typeface="Calibri"/>
                </a:rPr>
                <a:t>Diwate</a:t>
              </a:r>
            </a:p>
          </p:txBody>
        </p:sp>
        <p:sp>
          <p:nvSpPr>
            <p:cNvPr id="21" name="TextBox 20">
              <a:extLst>
                <a:ext uri="{FF2B5EF4-FFF2-40B4-BE49-F238E27FC236}">
                  <a16:creationId xmlns:a16="http://schemas.microsoft.com/office/drawing/2014/main" id="{2D90F4BA-BB80-3292-610E-16D8C638BB7E}"/>
                </a:ext>
              </a:extLst>
            </p:cNvPr>
            <p:cNvSpPr txBox="1"/>
            <p:nvPr/>
          </p:nvSpPr>
          <p:spPr>
            <a:xfrm>
              <a:off x="4548740" y="2963004"/>
              <a:ext cx="15855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cs typeface="Calibri"/>
                </a:rPr>
                <a:t>Salma </a:t>
              </a:r>
              <a:br>
                <a:rPr lang="en-US" b="1">
                  <a:solidFill>
                    <a:schemeClr val="tx2"/>
                  </a:solidFill>
                  <a:cs typeface="Calibri"/>
                </a:rPr>
              </a:br>
              <a:r>
                <a:rPr lang="en-US" b="1">
                  <a:solidFill>
                    <a:schemeClr val="tx2"/>
                  </a:solidFill>
                  <a:cs typeface="Calibri"/>
                </a:rPr>
                <a:t>Shaik</a:t>
              </a:r>
              <a:endParaRPr lang="en-US"/>
            </a:p>
          </p:txBody>
        </p:sp>
      </p:grpSp>
      <p:sp>
        <p:nvSpPr>
          <p:cNvPr id="24" name="Minus Sign 23">
            <a:extLst>
              <a:ext uri="{FF2B5EF4-FFF2-40B4-BE49-F238E27FC236}">
                <a16:creationId xmlns:a16="http://schemas.microsoft.com/office/drawing/2014/main" id="{1986B41C-C258-D792-8671-7931217A3D7C}"/>
              </a:ext>
            </a:extLst>
          </p:cNvPr>
          <p:cNvSpPr/>
          <p:nvPr/>
        </p:nvSpPr>
        <p:spPr>
          <a:xfrm>
            <a:off x="978876" y="893884"/>
            <a:ext cx="4700953" cy="269630"/>
          </a:xfrm>
          <a:prstGeom prst="mathMinus">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1" descr="Free stock photo of advice, advise, advisor">
            <a:extLst>
              <a:ext uri="{FF2B5EF4-FFF2-40B4-BE49-F238E27FC236}">
                <a16:creationId xmlns:a16="http://schemas.microsoft.com/office/drawing/2014/main" id="{E1457409-F9DB-A8FD-2A0E-D377A6031476}"/>
              </a:ext>
            </a:extLst>
          </p:cNvPr>
          <p:cNvPicPr>
            <a:picLocks noChangeAspect="1"/>
          </p:cNvPicPr>
          <p:nvPr/>
        </p:nvPicPr>
        <p:blipFill rotWithShape="1">
          <a:blip r:embed="rId2"/>
          <a:srcRect l="22387" r="493" b="-128"/>
          <a:stretch/>
        </p:blipFill>
        <p:spPr>
          <a:xfrm>
            <a:off x="1" y="-8749"/>
            <a:ext cx="8570669" cy="6866692"/>
          </a:xfrm>
          <a:prstGeom prst="rect">
            <a:avLst/>
          </a:prstGeom>
        </p:spPr>
      </p:pic>
      <p:sp>
        <p:nvSpPr>
          <p:cNvPr id="47" name="Rectangle 4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7761D74-BC8A-620C-00E2-31907B7375B8}"/>
              </a:ext>
            </a:extLst>
          </p:cNvPr>
          <p:cNvSpPr txBox="1"/>
          <p:nvPr/>
        </p:nvSpPr>
        <p:spPr>
          <a:xfrm>
            <a:off x="6506851" y="-300530"/>
            <a:ext cx="6616188"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br>
              <a:rPr lang="en-US" sz="4000">
                <a:latin typeface="+mj-lt"/>
                <a:ea typeface="+mj-ea"/>
                <a:cs typeface="+mj-cs"/>
              </a:rPr>
            </a:br>
            <a:r>
              <a:rPr lang="en-US" sz="4000" b="1">
                <a:latin typeface="+mj-lt"/>
                <a:ea typeface="+mj-ea"/>
                <a:cs typeface="+mj-cs"/>
              </a:rPr>
              <a:t>Product Backlog Grooming</a:t>
            </a:r>
            <a:r>
              <a:rPr lang="en-US" sz="4000">
                <a:latin typeface="+mj-lt"/>
                <a:ea typeface="+mj-ea"/>
                <a:cs typeface="+mj-cs"/>
              </a:rPr>
              <a:t> </a:t>
            </a:r>
          </a:p>
        </p:txBody>
      </p:sp>
      <p:sp>
        <p:nvSpPr>
          <p:cNvPr id="4" name="TextBox 3">
            <a:extLst>
              <a:ext uri="{FF2B5EF4-FFF2-40B4-BE49-F238E27FC236}">
                <a16:creationId xmlns:a16="http://schemas.microsoft.com/office/drawing/2014/main" id="{2EDF4A61-1675-73E0-0EA7-255411E37950}"/>
              </a:ext>
            </a:extLst>
          </p:cNvPr>
          <p:cNvSpPr txBox="1"/>
          <p:nvPr/>
        </p:nvSpPr>
        <p:spPr>
          <a:xfrm>
            <a:off x="6795887" y="1715994"/>
            <a:ext cx="5398740" cy="5021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b="1">
                <a:solidFill>
                  <a:schemeClr val="tx1">
                    <a:lumMod val="85000"/>
                    <a:lumOff val="15000"/>
                  </a:schemeClr>
                </a:solidFill>
              </a:rPr>
              <a:t>This is meeting held during sprint</a:t>
            </a:r>
            <a:r>
              <a:rPr lang="en-US" sz="1400" b="1">
                <a:solidFill>
                  <a:schemeClr val="tx1">
                    <a:lumMod val="85000"/>
                    <a:lumOff val="15000"/>
                  </a:schemeClr>
                </a:solidFill>
              </a:rPr>
              <a:t> </a:t>
            </a:r>
            <a:r>
              <a:rPr lang="en-US" sz="2000" b="1">
                <a:solidFill>
                  <a:schemeClr val="tx1">
                    <a:lumMod val="85000"/>
                    <a:lumOff val="15000"/>
                  </a:schemeClr>
                </a:solidFill>
              </a:rPr>
              <a:t>about</a:t>
            </a:r>
            <a:r>
              <a:rPr lang="en-US" sz="1400" b="1">
                <a:solidFill>
                  <a:schemeClr val="tx1">
                    <a:lumMod val="85000"/>
                    <a:lumOff val="15000"/>
                  </a:schemeClr>
                </a:solidFill>
              </a:rPr>
              <a:t> </a:t>
            </a:r>
            <a:r>
              <a:rPr lang="en-US" sz="2000" b="1">
                <a:solidFill>
                  <a:schemeClr val="tx1">
                    <a:lumMod val="85000"/>
                    <a:lumOff val="15000"/>
                  </a:schemeClr>
                </a:solidFill>
              </a:rPr>
              <a:t>coming backlog.</a:t>
            </a:r>
            <a:endParaRPr lang="en-US" sz="2000" b="1">
              <a:solidFill>
                <a:schemeClr val="tx1">
                  <a:lumMod val="85000"/>
                  <a:lumOff val="15000"/>
                </a:schemeClr>
              </a:solidFill>
              <a:cs typeface="Calibri"/>
            </a:endParaRPr>
          </a:p>
          <a:p>
            <a:pPr marL="571500" indent="-457200">
              <a:lnSpc>
                <a:spcPct val="90000"/>
              </a:lnSpc>
              <a:spcAft>
                <a:spcPts val="600"/>
              </a:spcAft>
              <a:buAutoNum type="alphaUcPeriod"/>
            </a:pPr>
            <a:r>
              <a:rPr lang="en-US" sz="2000">
                <a:solidFill>
                  <a:schemeClr val="tx1">
                    <a:lumMod val="85000"/>
                    <a:lumOff val="15000"/>
                  </a:schemeClr>
                </a:solidFill>
                <a:latin typeface="Calibri"/>
                <a:cs typeface="Aharoni"/>
              </a:rPr>
              <a:t>Main people –scrum master and Product Owner</a:t>
            </a:r>
          </a:p>
          <a:p>
            <a:pPr marL="571500" indent="-457200">
              <a:lnSpc>
                <a:spcPct val="90000"/>
              </a:lnSpc>
              <a:spcAft>
                <a:spcPts val="600"/>
              </a:spcAft>
              <a:buAutoNum type="alphaUcPeriod"/>
            </a:pPr>
            <a:r>
              <a:rPr lang="en-US" sz="2000">
                <a:solidFill>
                  <a:schemeClr val="tx1">
                    <a:lumMod val="85000"/>
                    <a:lumOff val="15000"/>
                  </a:schemeClr>
                </a:solidFill>
                <a:latin typeface="Calibri"/>
                <a:cs typeface="Aharoni"/>
              </a:rPr>
              <a:t>Lead by- Product Owner</a:t>
            </a:r>
          </a:p>
          <a:p>
            <a:pPr marL="571500" indent="-457200">
              <a:lnSpc>
                <a:spcPct val="90000"/>
              </a:lnSpc>
              <a:spcAft>
                <a:spcPts val="600"/>
              </a:spcAft>
              <a:buAutoNum type="alphaUcPeriod"/>
            </a:pPr>
            <a:r>
              <a:rPr lang="en-US" sz="2000">
                <a:solidFill>
                  <a:schemeClr val="tx1">
                    <a:lumMod val="85000"/>
                    <a:lumOff val="15000"/>
                  </a:schemeClr>
                </a:solidFill>
                <a:latin typeface="Calibri"/>
                <a:cs typeface="Aharoni"/>
              </a:rPr>
              <a:t>Points that will discuss:</a:t>
            </a:r>
          </a:p>
          <a:p>
            <a:pPr marL="1371600" lvl="2" indent="-228600">
              <a:lnSpc>
                <a:spcPct val="90000"/>
              </a:lnSpc>
              <a:spcAft>
                <a:spcPts val="600"/>
              </a:spcAft>
              <a:buFont typeface="Arial" panose="020B0604020202020204" pitchFamily="34" charset="0"/>
              <a:buChar char="•"/>
            </a:pPr>
            <a:r>
              <a:rPr lang="en-US" sz="2000">
                <a:solidFill>
                  <a:schemeClr val="tx1">
                    <a:lumMod val="85000"/>
                    <a:lumOff val="15000"/>
                  </a:schemeClr>
                </a:solidFill>
                <a:latin typeface="Calibri"/>
                <a:cs typeface="Aharoni"/>
              </a:rPr>
              <a:t>What is coming in next sprint.</a:t>
            </a:r>
          </a:p>
          <a:p>
            <a:pPr marL="1371600" lvl="2" indent="-228600">
              <a:lnSpc>
                <a:spcPct val="90000"/>
              </a:lnSpc>
              <a:spcAft>
                <a:spcPts val="600"/>
              </a:spcAft>
              <a:buFont typeface="Arial" panose="020B0604020202020204" pitchFamily="34" charset="0"/>
              <a:buChar char="•"/>
            </a:pPr>
            <a:r>
              <a:rPr lang="en-US" sz="2000">
                <a:solidFill>
                  <a:schemeClr val="tx1">
                    <a:lumMod val="85000"/>
                    <a:lumOff val="15000"/>
                  </a:schemeClr>
                </a:solidFill>
                <a:latin typeface="Calibri"/>
                <a:cs typeface="Aharoni"/>
              </a:rPr>
              <a:t>Discussion with development team.     </a:t>
            </a:r>
          </a:p>
          <a:p>
            <a:pPr marL="1371600" lvl="2" indent="-228600">
              <a:lnSpc>
                <a:spcPct val="90000"/>
              </a:lnSpc>
              <a:spcAft>
                <a:spcPts val="600"/>
              </a:spcAft>
              <a:buFont typeface="Arial" panose="020B0604020202020204" pitchFamily="34" charset="0"/>
              <a:buChar char="•"/>
            </a:pPr>
            <a:r>
              <a:rPr lang="en-US" sz="2000">
                <a:solidFill>
                  <a:schemeClr val="tx1">
                    <a:lumMod val="85000"/>
                    <a:lumOff val="15000"/>
                  </a:schemeClr>
                </a:solidFill>
                <a:latin typeface="Calibri"/>
                <a:cs typeface="Aharoni"/>
              </a:rPr>
              <a:t>Breaking down broad user stories into smaller items.</a:t>
            </a:r>
          </a:p>
          <a:p>
            <a:pPr marL="1371600" lvl="2" indent="-228600">
              <a:lnSpc>
                <a:spcPct val="90000"/>
              </a:lnSpc>
              <a:spcAft>
                <a:spcPts val="600"/>
              </a:spcAft>
              <a:buFont typeface="Arial" panose="020B0604020202020204" pitchFamily="34" charset="0"/>
              <a:buChar char="•"/>
            </a:pPr>
            <a:r>
              <a:rPr lang="en-US" sz="2000">
                <a:solidFill>
                  <a:schemeClr val="tx1">
                    <a:lumMod val="85000"/>
                    <a:lumOff val="15000"/>
                  </a:schemeClr>
                </a:solidFill>
                <a:latin typeface="Calibri"/>
                <a:cs typeface="Aharoni"/>
              </a:rPr>
              <a:t>Identifying roadblocks and minimizing risks related to backlog items.   </a:t>
            </a:r>
            <a:r>
              <a:rPr lang="en-US" sz="2000">
                <a:solidFill>
                  <a:schemeClr val="tx1">
                    <a:lumMod val="65000"/>
                    <a:lumOff val="35000"/>
                  </a:schemeClr>
                </a:solidFill>
                <a:latin typeface="Arial"/>
                <a:cs typeface="Aharoni"/>
              </a:rPr>
              <a:t> </a:t>
            </a:r>
            <a:r>
              <a:rPr lang="en-US" sz="2000">
                <a:latin typeface="Arial"/>
                <a:cs typeface="Aharoni"/>
              </a:rPr>
              <a:t>   </a:t>
            </a:r>
            <a:r>
              <a:rPr lang="en-US" sz="2000"/>
              <a:t>  </a:t>
            </a:r>
            <a:r>
              <a:rPr lang="en-US" sz="1400"/>
              <a:t>                 </a:t>
            </a:r>
            <a:endParaRPr lang="en-US" sz="1400">
              <a:cs typeface="Calibri"/>
            </a:endParaRPr>
          </a:p>
          <a:p>
            <a:pPr indent="-228600">
              <a:lnSpc>
                <a:spcPct val="90000"/>
              </a:lnSpc>
              <a:spcAft>
                <a:spcPts val="600"/>
              </a:spcAft>
              <a:buFont typeface="Arial" panose="020B0604020202020204" pitchFamily="34" charset="0"/>
              <a:buChar char="•"/>
            </a:pPr>
            <a:endParaRPr lang="en-US" sz="1400"/>
          </a:p>
        </p:txBody>
      </p:sp>
    </p:spTree>
    <p:extLst>
      <p:ext uri="{BB962C8B-B14F-4D97-AF65-F5344CB8AC3E}">
        <p14:creationId xmlns:p14="http://schemas.microsoft.com/office/powerpoint/2010/main" val="3736380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D1827-433B-38A9-F919-1BD097C3250E}"/>
              </a:ext>
            </a:extLst>
          </p:cNvPr>
          <p:cNvSpPr>
            <a:spLocks noGrp="1"/>
          </p:cNvSpPr>
          <p:nvPr>
            <p:ph type="title"/>
          </p:nvPr>
        </p:nvSpPr>
        <p:spPr>
          <a:xfrm>
            <a:off x="686834" y="1153572"/>
            <a:ext cx="3200400" cy="4461163"/>
          </a:xfrm>
        </p:spPr>
        <p:txBody>
          <a:bodyPr>
            <a:normAutofit/>
          </a:bodyPr>
          <a:lstStyle/>
          <a:p>
            <a:r>
              <a:rPr lang="en-US">
                <a:solidFill>
                  <a:srgbClr val="FFFFFF"/>
                </a:solidFill>
                <a:latin typeface="Calibri"/>
                <a:cs typeface="Calibri"/>
              </a:rPr>
              <a:t>Ceremonies of Delivery Team</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CE9988-779F-4A87-07B2-2913C9CC1C86}"/>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342900" indent="-342900">
              <a:spcBef>
                <a:spcPts val="0"/>
              </a:spcBef>
              <a:spcAft>
                <a:spcPts val="600"/>
              </a:spcAft>
              <a:buAutoNum type="arabicPeriod"/>
            </a:pPr>
            <a:r>
              <a:rPr lang="en-US">
                <a:cs typeface="Calibri"/>
              </a:rPr>
              <a:t>Teamwork, complete the task assigned by scrum master within deadline.</a:t>
            </a:r>
          </a:p>
          <a:p>
            <a:pPr marL="342900" indent="-342900">
              <a:spcBef>
                <a:spcPts val="0"/>
              </a:spcBef>
              <a:spcAft>
                <a:spcPts val="600"/>
              </a:spcAft>
              <a:buAutoNum type="arabicPeriod"/>
            </a:pPr>
            <a:r>
              <a:rPr lang="en-US">
                <a:cs typeface="Calibri"/>
              </a:rPr>
              <a:t>Provide daily update to scrum master in daily standup(done, going do, Impediment)</a:t>
            </a:r>
          </a:p>
          <a:p>
            <a:pPr marL="0" indent="0">
              <a:spcBef>
                <a:spcPts val="0"/>
              </a:spcBef>
              <a:spcAft>
                <a:spcPts val="600"/>
              </a:spcAft>
              <a:buNone/>
            </a:pPr>
            <a:endParaRPr lang="en-US">
              <a:cs typeface="Calibri"/>
            </a:endParaRPr>
          </a:p>
          <a:p>
            <a:pPr marL="0" indent="0">
              <a:spcBef>
                <a:spcPts val="0"/>
              </a:spcBef>
              <a:spcAft>
                <a:spcPts val="600"/>
              </a:spcAft>
              <a:buNone/>
            </a:pPr>
            <a:r>
              <a:rPr lang="en-US">
                <a:cs typeface="Calibri"/>
              </a:rPr>
              <a:t>Backend Team</a:t>
            </a:r>
          </a:p>
          <a:p>
            <a:pPr marL="800100" lvl="1">
              <a:spcBef>
                <a:spcPts val="0"/>
              </a:spcBef>
              <a:spcAft>
                <a:spcPts val="600"/>
              </a:spcAft>
            </a:pPr>
            <a:r>
              <a:rPr lang="en-US">
                <a:cs typeface="Calibri"/>
              </a:rPr>
              <a:t>AWS S3 service </a:t>
            </a:r>
          </a:p>
          <a:p>
            <a:pPr marL="800100" lvl="1">
              <a:spcBef>
                <a:spcPts val="0"/>
              </a:spcBef>
              <a:spcAft>
                <a:spcPts val="600"/>
              </a:spcAft>
            </a:pPr>
            <a:r>
              <a:rPr lang="en-US">
                <a:cs typeface="Calibri"/>
              </a:rPr>
              <a:t>AWS Lambda Service</a:t>
            </a:r>
          </a:p>
          <a:p>
            <a:pPr marL="342900" indent="-342900">
              <a:spcBef>
                <a:spcPts val="0"/>
              </a:spcBef>
              <a:spcAft>
                <a:spcPts val="600"/>
              </a:spcAft>
              <a:buAutoNum type="arabicPeriod"/>
            </a:pPr>
            <a:endParaRPr lang="en-US">
              <a:cs typeface="Calibri"/>
            </a:endParaRPr>
          </a:p>
          <a:p>
            <a:pPr marL="342900" indent="-342900">
              <a:spcBef>
                <a:spcPts val="0"/>
              </a:spcBef>
              <a:spcAft>
                <a:spcPts val="600"/>
              </a:spcAft>
              <a:buAutoNum type="arabicPeriod"/>
            </a:pPr>
            <a:endParaRPr lang="en-US">
              <a:cs typeface="Calibri"/>
            </a:endParaRPr>
          </a:p>
        </p:txBody>
      </p:sp>
    </p:spTree>
    <p:extLst>
      <p:ext uri="{BB962C8B-B14F-4D97-AF65-F5344CB8AC3E}">
        <p14:creationId xmlns:p14="http://schemas.microsoft.com/office/powerpoint/2010/main" val="569753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9EAEF9-4D15-CBA8-5096-28485F3DEDD5}"/>
              </a:ext>
            </a:extLst>
          </p:cNvPr>
          <p:cNvSpPr txBox="1"/>
          <p:nvPr/>
        </p:nvSpPr>
        <p:spPr>
          <a:xfrm>
            <a:off x="6513788" y="365125"/>
            <a:ext cx="6066216" cy="180730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a:latin typeface="+mj-lt"/>
                <a:ea typeface="+mj-ea"/>
                <a:cs typeface="+mj-cs"/>
              </a:rPr>
              <a:t>Best Code Practices</a:t>
            </a:r>
            <a:endParaRPr lang="en-US" sz="4400" b="1">
              <a:latin typeface="+mj-lt"/>
              <a:ea typeface="+mj-ea"/>
              <a:cs typeface="Calibri Light"/>
            </a:endParaRPr>
          </a:p>
        </p:txBody>
      </p:sp>
      <p:pic>
        <p:nvPicPr>
          <p:cNvPr id="22" name="Picture 22" descr="laptop photo, Business, Laptop, Computer, Keyboard, Professional ...">
            <a:extLst>
              <a:ext uri="{FF2B5EF4-FFF2-40B4-BE49-F238E27FC236}">
                <a16:creationId xmlns:a16="http://schemas.microsoft.com/office/drawing/2014/main" id="{71F54D3E-C55F-B52D-DC89-AAC2F3B78B98}"/>
              </a:ext>
            </a:extLst>
          </p:cNvPr>
          <p:cNvPicPr>
            <a:picLocks noChangeAspect="1"/>
          </p:cNvPicPr>
          <p:nvPr/>
        </p:nvPicPr>
        <p:blipFill rotWithShape="1">
          <a:blip r:embed="rId2"/>
          <a:srcRect l="11654" r="2881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5" name="TextBox 2">
            <a:extLst>
              <a:ext uri="{FF2B5EF4-FFF2-40B4-BE49-F238E27FC236}">
                <a16:creationId xmlns:a16="http://schemas.microsoft.com/office/drawing/2014/main" id="{A36C699F-06DD-C19A-E893-6A578D3939DD}"/>
              </a:ext>
            </a:extLst>
          </p:cNvPr>
          <p:cNvGraphicFramePr/>
          <p:nvPr>
            <p:extLst>
              <p:ext uri="{D42A27DB-BD31-4B8C-83A1-F6EECF244321}">
                <p14:modId xmlns:p14="http://schemas.microsoft.com/office/powerpoint/2010/main" val="1878196146"/>
              </p:ext>
            </p:extLst>
          </p:nvPr>
        </p:nvGraphicFramePr>
        <p:xfrm>
          <a:off x="6215995" y="2166883"/>
          <a:ext cx="5277941" cy="4062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6369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9877E21-B95B-BAC3-CF12-C2B7AC7FF253}"/>
              </a:ext>
            </a:extLst>
          </p:cNvPr>
          <p:cNvGrpSpPr/>
          <p:nvPr/>
        </p:nvGrpSpPr>
        <p:grpSpPr>
          <a:xfrm>
            <a:off x="3112721" y="642390"/>
            <a:ext cx="5113413" cy="4694579"/>
            <a:chOff x="3112721" y="581430"/>
            <a:chExt cx="5113413" cy="4694579"/>
          </a:xfrm>
        </p:grpSpPr>
        <p:sp>
          <p:nvSpPr>
            <p:cNvPr id="12" name="TextBox 11">
              <a:extLst>
                <a:ext uri="{FF2B5EF4-FFF2-40B4-BE49-F238E27FC236}">
                  <a16:creationId xmlns:a16="http://schemas.microsoft.com/office/drawing/2014/main" id="{3B744777-DCCE-51A2-F6DE-87EE3C25E077}"/>
                </a:ext>
              </a:extLst>
            </p:cNvPr>
            <p:cNvSpPr txBox="1"/>
            <p:nvPr/>
          </p:nvSpPr>
          <p:spPr>
            <a:xfrm>
              <a:off x="5080132" y="685304"/>
              <a:ext cx="12716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USER</a:t>
              </a:r>
              <a:endParaRPr lang="en-US" b="1"/>
            </a:p>
          </p:txBody>
        </p:sp>
        <p:pic>
          <p:nvPicPr>
            <p:cNvPr id="13" name="Graphic 13" descr="Users with solid fill">
              <a:extLst>
                <a:ext uri="{FF2B5EF4-FFF2-40B4-BE49-F238E27FC236}">
                  <a16:creationId xmlns:a16="http://schemas.microsoft.com/office/drawing/2014/main" id="{135DB39A-59B2-2340-877A-DC3CB1C631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5538" y="581430"/>
              <a:ext cx="587830" cy="587830"/>
            </a:xfrm>
            <a:prstGeom prst="rect">
              <a:avLst/>
            </a:prstGeom>
          </p:spPr>
        </p:pic>
        <p:sp>
          <p:nvSpPr>
            <p:cNvPr id="14" name="TextBox 13">
              <a:extLst>
                <a:ext uri="{FF2B5EF4-FFF2-40B4-BE49-F238E27FC236}">
                  <a16:creationId xmlns:a16="http://schemas.microsoft.com/office/drawing/2014/main" id="{767432CA-DD1D-1AF0-B236-2E90B6C9E69B}"/>
                </a:ext>
              </a:extLst>
            </p:cNvPr>
            <p:cNvSpPr txBox="1"/>
            <p:nvPr/>
          </p:nvSpPr>
          <p:spPr>
            <a:xfrm>
              <a:off x="4477986" y="2308266"/>
              <a:ext cx="18678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CUSTOMER CARE</a:t>
              </a:r>
            </a:p>
          </p:txBody>
        </p:sp>
        <p:sp>
          <p:nvSpPr>
            <p:cNvPr id="15" name="TextBox 14">
              <a:extLst>
                <a:ext uri="{FF2B5EF4-FFF2-40B4-BE49-F238E27FC236}">
                  <a16:creationId xmlns:a16="http://schemas.microsoft.com/office/drawing/2014/main" id="{73277062-AC8E-BB4D-E927-A43CA59F98AC}"/>
                </a:ext>
              </a:extLst>
            </p:cNvPr>
            <p:cNvSpPr txBox="1"/>
            <p:nvPr/>
          </p:nvSpPr>
          <p:spPr>
            <a:xfrm>
              <a:off x="4305695" y="3545807"/>
              <a:ext cx="22018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SUPPORT TEAM</a:t>
              </a:r>
            </a:p>
          </p:txBody>
        </p:sp>
        <p:sp>
          <p:nvSpPr>
            <p:cNvPr id="16" name="TextBox 15">
              <a:extLst>
                <a:ext uri="{FF2B5EF4-FFF2-40B4-BE49-F238E27FC236}">
                  <a16:creationId xmlns:a16="http://schemas.microsoft.com/office/drawing/2014/main" id="{2B1FBC03-56FF-AE58-0E86-A16E7010CB0B}"/>
                </a:ext>
              </a:extLst>
            </p:cNvPr>
            <p:cNvSpPr txBox="1"/>
            <p:nvPr/>
          </p:nvSpPr>
          <p:spPr>
            <a:xfrm>
              <a:off x="4272312" y="4813927"/>
              <a:ext cx="2412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CLIENT COMPANY</a:t>
              </a:r>
            </a:p>
          </p:txBody>
        </p:sp>
        <p:pic>
          <p:nvPicPr>
            <p:cNvPr id="2" name="Graphic 2" descr="Speaker phone with solid fill">
              <a:extLst>
                <a:ext uri="{FF2B5EF4-FFF2-40B4-BE49-F238E27FC236}">
                  <a16:creationId xmlns:a16="http://schemas.microsoft.com/office/drawing/2014/main" id="{80FF7E10-86A5-C477-1CF5-232B93E1DF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6774" y="2208745"/>
              <a:ext cx="610524" cy="570412"/>
            </a:xfrm>
            <a:prstGeom prst="rect">
              <a:avLst/>
            </a:prstGeom>
          </p:spPr>
        </p:pic>
        <p:pic>
          <p:nvPicPr>
            <p:cNvPr id="3" name="Graphic 3" descr="Handshake with solid fill">
              <a:extLst>
                <a:ext uri="{FF2B5EF4-FFF2-40B4-BE49-F238E27FC236}">
                  <a16:creationId xmlns:a16="http://schemas.microsoft.com/office/drawing/2014/main" id="{EDAF8538-D221-C2CA-C994-D5D7DF88C2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82308" y="3433750"/>
              <a:ext cx="696686" cy="696686"/>
            </a:xfrm>
            <a:prstGeom prst="rect">
              <a:avLst/>
            </a:prstGeom>
          </p:spPr>
        </p:pic>
        <p:pic>
          <p:nvPicPr>
            <p:cNvPr id="4" name="Graphic 4" descr="City with solid fill">
              <a:extLst>
                <a:ext uri="{FF2B5EF4-FFF2-40B4-BE49-F238E27FC236}">
                  <a16:creationId xmlns:a16="http://schemas.microsoft.com/office/drawing/2014/main" id="{D7C3B92E-A473-5A59-5E32-5A8B684A6C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63192" y="4668388"/>
              <a:ext cx="607621" cy="607621"/>
            </a:xfrm>
            <a:prstGeom prst="rect">
              <a:avLst/>
            </a:prstGeom>
          </p:spPr>
        </p:pic>
        <p:sp>
          <p:nvSpPr>
            <p:cNvPr id="7" name="Arrow: Up 6">
              <a:extLst>
                <a:ext uri="{FF2B5EF4-FFF2-40B4-BE49-F238E27FC236}">
                  <a16:creationId xmlns:a16="http://schemas.microsoft.com/office/drawing/2014/main" id="{D5E8E0D6-6E54-0241-2729-8ACD208EC527}"/>
                </a:ext>
              </a:extLst>
            </p:cNvPr>
            <p:cNvSpPr/>
            <p:nvPr/>
          </p:nvSpPr>
          <p:spPr>
            <a:xfrm>
              <a:off x="5716056" y="1232857"/>
              <a:ext cx="152400" cy="78232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3008AD39-5EB0-945F-BC15-FAD825BE67CA}"/>
                </a:ext>
              </a:extLst>
            </p:cNvPr>
            <p:cNvSpPr/>
            <p:nvPr/>
          </p:nvSpPr>
          <p:spPr>
            <a:xfrm>
              <a:off x="4852983" y="1237673"/>
              <a:ext cx="152400" cy="78232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34D867-9B1E-733E-BAB4-93884FD753DD}"/>
                </a:ext>
              </a:extLst>
            </p:cNvPr>
            <p:cNvSpPr txBox="1"/>
            <p:nvPr/>
          </p:nvSpPr>
          <p:spPr>
            <a:xfrm>
              <a:off x="3112721" y="1362495"/>
              <a:ext cx="17293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The user address their issue</a:t>
              </a:r>
              <a:endParaRPr lang="en-US"/>
            </a:p>
          </p:txBody>
        </p:sp>
        <p:sp>
          <p:nvSpPr>
            <p:cNvPr id="19" name="TextBox 18">
              <a:extLst>
                <a:ext uri="{FF2B5EF4-FFF2-40B4-BE49-F238E27FC236}">
                  <a16:creationId xmlns:a16="http://schemas.microsoft.com/office/drawing/2014/main" id="{D44925B2-0B99-8463-4251-A7EF790D93D6}"/>
                </a:ext>
              </a:extLst>
            </p:cNvPr>
            <p:cNvSpPr txBox="1"/>
            <p:nvPr/>
          </p:nvSpPr>
          <p:spPr>
            <a:xfrm>
              <a:off x="5715132" y="1363189"/>
              <a:ext cx="2204356"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cs typeface="Calibri"/>
                </a:rPr>
                <a:t>The customer care responds to the queries</a:t>
              </a:r>
              <a:endParaRPr lang="en-US"/>
            </a:p>
          </p:txBody>
        </p:sp>
        <p:sp>
          <p:nvSpPr>
            <p:cNvPr id="5" name="Arrow: Down 4">
              <a:extLst>
                <a:ext uri="{FF2B5EF4-FFF2-40B4-BE49-F238E27FC236}">
                  <a16:creationId xmlns:a16="http://schemas.microsoft.com/office/drawing/2014/main" id="{05C55C1C-EA31-1CF5-9812-D2C2D3ABC841}"/>
                </a:ext>
              </a:extLst>
            </p:cNvPr>
            <p:cNvSpPr/>
            <p:nvPr/>
          </p:nvSpPr>
          <p:spPr>
            <a:xfrm>
              <a:off x="5259383" y="2680393"/>
              <a:ext cx="152400" cy="87376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0268FDEF-E3B3-1856-CB3F-8010E26C9C02}"/>
                </a:ext>
              </a:extLst>
            </p:cNvPr>
            <p:cNvSpPr/>
            <p:nvPr/>
          </p:nvSpPr>
          <p:spPr>
            <a:xfrm>
              <a:off x="5259383" y="3909753"/>
              <a:ext cx="152400" cy="90424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36E36A4-2B2C-EEAC-64E0-548C48D95F4B}"/>
                </a:ext>
              </a:extLst>
            </p:cNvPr>
            <p:cNvSpPr txBox="1"/>
            <p:nvPr/>
          </p:nvSpPr>
          <p:spPr>
            <a:xfrm>
              <a:off x="5794424" y="2698764"/>
              <a:ext cx="215240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Gives feedbacks on the common issues faced by the users</a:t>
              </a:r>
            </a:p>
          </p:txBody>
        </p:sp>
        <p:sp>
          <p:nvSpPr>
            <p:cNvPr id="21" name="TextBox 20">
              <a:extLst>
                <a:ext uri="{FF2B5EF4-FFF2-40B4-BE49-F238E27FC236}">
                  <a16:creationId xmlns:a16="http://schemas.microsoft.com/office/drawing/2014/main" id="{69E5BE33-8CE4-C12D-8B7A-501B096E6B4D}"/>
                </a:ext>
              </a:extLst>
            </p:cNvPr>
            <p:cNvSpPr txBox="1"/>
            <p:nvPr/>
          </p:nvSpPr>
          <p:spPr>
            <a:xfrm>
              <a:off x="5712525" y="3993077"/>
              <a:ext cx="251360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Gives feedback on the issues that are to be resolved by a development team</a:t>
              </a:r>
              <a:endParaRPr lang="en-US">
                <a:cs typeface="Calibri" panose="020F0502020204030204"/>
              </a:endParaRPr>
            </a:p>
          </p:txBody>
        </p:sp>
      </p:grpSp>
    </p:spTree>
    <p:extLst>
      <p:ext uri="{BB962C8B-B14F-4D97-AF65-F5344CB8AC3E}">
        <p14:creationId xmlns:p14="http://schemas.microsoft.com/office/powerpoint/2010/main" val="2443826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D9B7A-6881-9997-B094-9F308B5B24A3}"/>
              </a:ext>
            </a:extLst>
          </p:cNvPr>
          <p:cNvSpPr txBox="1"/>
          <p:nvPr/>
        </p:nvSpPr>
        <p:spPr>
          <a:xfrm>
            <a:off x="757391" y="600974"/>
            <a:ext cx="4773752" cy="600095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000" b="1" u="sng">
                <a:solidFill>
                  <a:schemeClr val="tx1">
                    <a:lumMod val="75000"/>
                    <a:lumOff val="25000"/>
                  </a:schemeClr>
                </a:solidFill>
                <a:cs typeface="Calibri"/>
              </a:rPr>
              <a:t>Roles</a:t>
            </a:r>
          </a:p>
          <a:p>
            <a:pPr algn="just">
              <a:lnSpc>
                <a:spcPct val="90000"/>
              </a:lnSpc>
              <a:spcBef>
                <a:spcPct val="0"/>
              </a:spcBef>
              <a:spcAft>
                <a:spcPts val="600"/>
              </a:spcAft>
            </a:pPr>
            <a:endParaRPr lang="en-US" sz="1200" b="1" u="sng">
              <a:solidFill>
                <a:schemeClr val="tx1">
                  <a:lumMod val="75000"/>
                  <a:lumOff val="25000"/>
                </a:schemeClr>
              </a:solidFill>
              <a:latin typeface="Calibri"/>
              <a:cs typeface="Calibri"/>
            </a:endParaRPr>
          </a:p>
          <a:p>
            <a:pPr algn="just"/>
            <a:r>
              <a:rPr lang="en-US" sz="2000">
                <a:solidFill>
                  <a:schemeClr val="tx1">
                    <a:lumMod val="75000"/>
                    <a:lumOff val="25000"/>
                  </a:schemeClr>
                </a:solidFill>
                <a:latin typeface="Aharoni"/>
              </a:rPr>
              <a:t>Product Owner –</a:t>
            </a:r>
            <a:r>
              <a:rPr lang="en-US">
                <a:solidFill>
                  <a:schemeClr val="tx1">
                    <a:lumMod val="75000"/>
                    <a:lumOff val="25000"/>
                  </a:schemeClr>
                </a:solidFill>
                <a:latin typeface="Aharoni"/>
              </a:rPr>
              <a:t> Levin Dsouza</a:t>
            </a:r>
            <a:endParaRPr lang="en-US">
              <a:solidFill>
                <a:schemeClr val="tx1">
                  <a:lumMod val="75000"/>
                  <a:lumOff val="25000"/>
                </a:schemeClr>
              </a:solidFill>
              <a:latin typeface="Aharoni"/>
              <a:cs typeface="Aharoni"/>
            </a:endParaRPr>
          </a:p>
          <a:p>
            <a:pPr algn="just"/>
            <a:endParaRPr lang="en-US">
              <a:solidFill>
                <a:schemeClr val="tx1">
                  <a:lumMod val="75000"/>
                  <a:lumOff val="25000"/>
                </a:schemeClr>
              </a:solidFill>
              <a:latin typeface="Aharoni"/>
            </a:endParaRPr>
          </a:p>
          <a:p>
            <a:pPr algn="just"/>
            <a:r>
              <a:rPr lang="en-US" sz="2000">
                <a:solidFill>
                  <a:schemeClr val="tx1">
                    <a:lumMod val="75000"/>
                    <a:lumOff val="25000"/>
                  </a:schemeClr>
                </a:solidFill>
                <a:latin typeface="Aharoni"/>
              </a:rPr>
              <a:t>Scrum Master –</a:t>
            </a:r>
            <a:r>
              <a:rPr lang="en-US">
                <a:solidFill>
                  <a:schemeClr val="tx1">
                    <a:lumMod val="75000"/>
                    <a:lumOff val="25000"/>
                  </a:schemeClr>
                </a:solidFill>
                <a:latin typeface="Aharoni"/>
              </a:rPr>
              <a:t> Hitesh </a:t>
            </a:r>
            <a:r>
              <a:rPr lang="en-US" err="1">
                <a:solidFill>
                  <a:schemeClr val="tx1">
                    <a:lumMod val="75000"/>
                    <a:lumOff val="25000"/>
                  </a:schemeClr>
                </a:solidFill>
                <a:latin typeface="Aharoni"/>
              </a:rPr>
              <a:t>Diwate</a:t>
            </a:r>
            <a:endParaRPr lang="en-US">
              <a:solidFill>
                <a:schemeClr val="tx1">
                  <a:lumMod val="75000"/>
                  <a:lumOff val="25000"/>
                </a:schemeClr>
              </a:solidFill>
              <a:latin typeface="Aharoni"/>
              <a:cs typeface="Aharoni"/>
            </a:endParaRPr>
          </a:p>
          <a:p>
            <a:pPr algn="just"/>
            <a:r>
              <a:rPr lang="en-US" sz="2000">
                <a:solidFill>
                  <a:schemeClr val="tx1">
                    <a:lumMod val="75000"/>
                    <a:lumOff val="25000"/>
                  </a:schemeClr>
                </a:solidFill>
                <a:latin typeface="Aharoni"/>
              </a:rPr>
              <a:t>Delivery Team - </a:t>
            </a:r>
            <a:endParaRPr lang="en-US" sz="2000">
              <a:solidFill>
                <a:schemeClr val="tx1">
                  <a:lumMod val="75000"/>
                  <a:lumOff val="25000"/>
                </a:schemeClr>
              </a:solidFill>
              <a:latin typeface="Aharoni"/>
              <a:cs typeface="Aharoni"/>
            </a:endParaRPr>
          </a:p>
          <a:p>
            <a:pPr algn="just"/>
            <a:r>
              <a:rPr lang="en-US">
                <a:solidFill>
                  <a:schemeClr val="tx1">
                    <a:lumMod val="75000"/>
                    <a:lumOff val="25000"/>
                  </a:schemeClr>
                </a:solidFill>
                <a:latin typeface="Aharoni"/>
              </a:rPr>
              <a:t>                         1. Web Development Team </a:t>
            </a:r>
            <a:endParaRPr lang="en-US">
              <a:solidFill>
                <a:schemeClr val="tx1">
                  <a:lumMod val="75000"/>
                  <a:lumOff val="25000"/>
                </a:schemeClr>
              </a:solidFill>
              <a:latin typeface="Aharoni"/>
              <a:cs typeface="Aharoni"/>
            </a:endParaRPr>
          </a:p>
          <a:p>
            <a:pPr algn="just"/>
            <a:r>
              <a:rPr lang="en-US">
                <a:solidFill>
                  <a:schemeClr val="tx1">
                    <a:lumMod val="75000"/>
                    <a:lumOff val="25000"/>
                  </a:schemeClr>
                </a:solidFill>
                <a:latin typeface="Aharoni"/>
              </a:rPr>
              <a:t>                              a. Levin Dsouza</a:t>
            </a:r>
            <a:endParaRPr lang="en-US">
              <a:solidFill>
                <a:schemeClr val="tx1">
                  <a:lumMod val="75000"/>
                  <a:lumOff val="25000"/>
                </a:schemeClr>
              </a:solidFill>
              <a:latin typeface="Aharoni"/>
              <a:cs typeface="Aharoni"/>
            </a:endParaRPr>
          </a:p>
          <a:p>
            <a:pPr algn="just"/>
            <a:r>
              <a:rPr lang="en-US">
                <a:solidFill>
                  <a:schemeClr val="tx1">
                    <a:lumMod val="75000"/>
                    <a:lumOff val="25000"/>
                  </a:schemeClr>
                </a:solidFill>
                <a:latin typeface="Aharoni"/>
              </a:rPr>
              <a:t>                              b. Abhay Haridas</a:t>
            </a:r>
            <a:endParaRPr lang="en-US">
              <a:solidFill>
                <a:schemeClr val="tx1">
                  <a:lumMod val="75000"/>
                  <a:lumOff val="25000"/>
                </a:schemeClr>
              </a:solidFill>
              <a:latin typeface="Aharoni"/>
              <a:cs typeface="Aharoni"/>
            </a:endParaRPr>
          </a:p>
          <a:p>
            <a:pPr algn="just"/>
            <a:r>
              <a:rPr lang="en-US">
                <a:solidFill>
                  <a:schemeClr val="tx1">
                    <a:lumMod val="75000"/>
                    <a:lumOff val="25000"/>
                  </a:schemeClr>
                </a:solidFill>
                <a:latin typeface="Aharoni"/>
              </a:rPr>
              <a:t>                         2. Backend Team</a:t>
            </a:r>
            <a:endParaRPr lang="en-US">
              <a:solidFill>
                <a:schemeClr val="tx1">
                  <a:lumMod val="75000"/>
                  <a:lumOff val="25000"/>
                </a:schemeClr>
              </a:solidFill>
              <a:latin typeface="Aharoni"/>
              <a:cs typeface="Aharoni"/>
            </a:endParaRPr>
          </a:p>
          <a:p>
            <a:pPr algn="just"/>
            <a:r>
              <a:rPr lang="en-US">
                <a:solidFill>
                  <a:schemeClr val="tx1">
                    <a:lumMod val="75000"/>
                    <a:lumOff val="25000"/>
                  </a:schemeClr>
                </a:solidFill>
                <a:latin typeface="Aharoni"/>
              </a:rPr>
              <a:t>                              a. Shreyash Morey</a:t>
            </a:r>
            <a:endParaRPr lang="en-US">
              <a:solidFill>
                <a:schemeClr val="tx1">
                  <a:lumMod val="75000"/>
                  <a:lumOff val="25000"/>
                </a:schemeClr>
              </a:solidFill>
              <a:latin typeface="Aharoni"/>
              <a:cs typeface="Aharoni"/>
            </a:endParaRPr>
          </a:p>
          <a:p>
            <a:pPr algn="just"/>
            <a:r>
              <a:rPr lang="en-US">
                <a:solidFill>
                  <a:schemeClr val="tx1">
                    <a:lumMod val="75000"/>
                    <a:lumOff val="25000"/>
                  </a:schemeClr>
                </a:solidFill>
                <a:latin typeface="Aharoni"/>
              </a:rPr>
              <a:t>                              b. Hitesh </a:t>
            </a:r>
            <a:r>
              <a:rPr lang="en-US" err="1">
                <a:solidFill>
                  <a:schemeClr val="tx1">
                    <a:lumMod val="75000"/>
                    <a:lumOff val="25000"/>
                  </a:schemeClr>
                </a:solidFill>
                <a:latin typeface="Aharoni"/>
              </a:rPr>
              <a:t>Diwate</a:t>
            </a:r>
            <a:endParaRPr lang="en-US">
              <a:solidFill>
                <a:schemeClr val="tx1">
                  <a:lumMod val="75000"/>
                  <a:lumOff val="25000"/>
                </a:schemeClr>
              </a:solidFill>
              <a:latin typeface="Aharoni"/>
              <a:cs typeface="Aharoni"/>
            </a:endParaRPr>
          </a:p>
          <a:p>
            <a:pPr algn="just"/>
            <a:r>
              <a:rPr lang="en-US">
                <a:solidFill>
                  <a:schemeClr val="tx1">
                    <a:lumMod val="75000"/>
                    <a:lumOff val="25000"/>
                  </a:schemeClr>
                </a:solidFill>
                <a:latin typeface="Aharoni"/>
              </a:rPr>
              <a:t>                         3. Testing Team </a:t>
            </a:r>
            <a:endParaRPr lang="en-US">
              <a:solidFill>
                <a:schemeClr val="tx1">
                  <a:lumMod val="75000"/>
                  <a:lumOff val="25000"/>
                </a:schemeClr>
              </a:solidFill>
              <a:latin typeface="Aharoni"/>
              <a:cs typeface="Aharoni"/>
            </a:endParaRPr>
          </a:p>
          <a:p>
            <a:pPr algn="just"/>
            <a:r>
              <a:rPr lang="en-US">
                <a:solidFill>
                  <a:schemeClr val="tx1">
                    <a:lumMod val="75000"/>
                    <a:lumOff val="25000"/>
                  </a:schemeClr>
                </a:solidFill>
                <a:latin typeface="Aharoni"/>
              </a:rPr>
              <a:t>                              a. Salma Shaik</a:t>
            </a:r>
            <a:endParaRPr lang="en-US">
              <a:solidFill>
                <a:schemeClr val="tx1">
                  <a:lumMod val="75000"/>
                  <a:lumOff val="25000"/>
                </a:schemeClr>
              </a:solidFill>
              <a:latin typeface="Aharoni"/>
              <a:cs typeface="Aharoni"/>
            </a:endParaRPr>
          </a:p>
          <a:p>
            <a:pPr algn="just"/>
            <a:r>
              <a:rPr lang="en-US">
                <a:solidFill>
                  <a:schemeClr val="tx1">
                    <a:lumMod val="75000"/>
                    <a:lumOff val="25000"/>
                  </a:schemeClr>
                </a:solidFill>
                <a:latin typeface="Aharoni"/>
              </a:rPr>
              <a:t>                              b. Chris Francis</a:t>
            </a:r>
            <a:endParaRPr lang="en-US">
              <a:solidFill>
                <a:schemeClr val="tx1">
                  <a:lumMod val="75000"/>
                  <a:lumOff val="25000"/>
                </a:schemeClr>
              </a:solidFill>
              <a:latin typeface="Aharoni"/>
              <a:cs typeface="Aharoni"/>
            </a:endParaRPr>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9" descr="A robot with a raised arm">
            <a:extLst>
              <a:ext uri="{FF2B5EF4-FFF2-40B4-BE49-F238E27FC236}">
                <a16:creationId xmlns:a16="http://schemas.microsoft.com/office/drawing/2014/main" id="{531DB895-84E1-02B8-9E2F-DCAFE1F16D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46408"/>
            <a:ext cx="5465791" cy="5465791"/>
          </a:xfrm>
          <a:prstGeom prst="rect">
            <a:avLst/>
          </a:prstGeom>
        </p:spPr>
      </p:pic>
    </p:spTree>
    <p:extLst>
      <p:ext uri="{BB962C8B-B14F-4D97-AF65-F5344CB8AC3E}">
        <p14:creationId xmlns:p14="http://schemas.microsoft.com/office/powerpoint/2010/main" val="400491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155AF31-63C7-495B-94AD-F15F2619E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76"/>
            <a:ext cx="12192000" cy="5098627"/>
          </a:xfrm>
          <a:custGeom>
            <a:avLst/>
            <a:gdLst>
              <a:gd name="connsiteX0" fmla="*/ 4175374 w 12192000"/>
              <a:gd name="connsiteY0" fmla="*/ 13 h 4541267"/>
              <a:gd name="connsiteX1" fmla="*/ 4171715 w 12192000"/>
              <a:gd name="connsiteY1" fmla="*/ 10474 h 4541267"/>
              <a:gd name="connsiteX2" fmla="*/ 4199128 w 12192000"/>
              <a:gd name="connsiteY2" fmla="*/ 26390 h 4541267"/>
              <a:gd name="connsiteX3" fmla="*/ 4403547 w 12192000"/>
              <a:gd name="connsiteY3" fmla="*/ 18361 h 4541267"/>
              <a:gd name="connsiteX4" fmla="*/ 4455762 w 12192000"/>
              <a:gd name="connsiteY4" fmla="*/ 23384 h 4541267"/>
              <a:gd name="connsiteX5" fmla="*/ 4501720 w 12192000"/>
              <a:gd name="connsiteY5" fmla="*/ 13360 h 4541267"/>
              <a:gd name="connsiteX6" fmla="*/ 4520780 w 12192000"/>
              <a:gd name="connsiteY6" fmla="*/ 18547 h 4541267"/>
              <a:gd name="connsiteX7" fmla="*/ 4524071 w 12192000"/>
              <a:gd name="connsiteY7" fmla="*/ 19600 h 4541267"/>
              <a:gd name="connsiteX8" fmla="*/ 4537225 w 12192000"/>
              <a:gd name="connsiteY8" fmla="*/ 20364 h 4541267"/>
              <a:gd name="connsiteX9" fmla="*/ 4540932 w 12192000"/>
              <a:gd name="connsiteY9" fmla="*/ 24891 h 4541267"/>
              <a:gd name="connsiteX10" fmla="*/ 4560732 w 12192000"/>
              <a:gd name="connsiteY10" fmla="*/ 29131 h 4541267"/>
              <a:gd name="connsiteX11" fmla="*/ 4584946 w 12192000"/>
              <a:gd name="connsiteY11" fmla="*/ 29335 h 4541267"/>
              <a:gd name="connsiteX12" fmla="*/ 4670972 w 12192000"/>
              <a:gd name="connsiteY12" fmla="*/ 30531 h 4541267"/>
              <a:gd name="connsiteX13" fmla="*/ 4685002 w 12192000"/>
              <a:gd name="connsiteY13" fmla="*/ 28086 h 4541267"/>
              <a:gd name="connsiteX14" fmla="*/ 4730795 w 12192000"/>
              <a:gd name="connsiteY14" fmla="*/ 32164 h 4541267"/>
              <a:gd name="connsiteX15" fmla="*/ 4771603 w 12192000"/>
              <a:gd name="connsiteY15" fmla="*/ 33081 h 4541267"/>
              <a:gd name="connsiteX16" fmla="*/ 4798044 w 12192000"/>
              <a:gd name="connsiteY16" fmla="*/ 31136 h 4541267"/>
              <a:gd name="connsiteX17" fmla="*/ 4804975 w 12192000"/>
              <a:gd name="connsiteY17" fmla="*/ 32748 h 4541267"/>
              <a:gd name="connsiteX18" fmla="*/ 4831601 w 12192000"/>
              <a:gd name="connsiteY18" fmla="*/ 33788 h 4541267"/>
              <a:gd name="connsiteX19" fmla="*/ 4845162 w 12192000"/>
              <a:gd name="connsiteY19" fmla="*/ 31398 h 4541267"/>
              <a:gd name="connsiteX20" fmla="*/ 4858548 w 12192000"/>
              <a:gd name="connsiteY20" fmla="*/ 36900 h 4541267"/>
              <a:gd name="connsiteX21" fmla="*/ 4861820 w 12192000"/>
              <a:gd name="connsiteY21" fmla="*/ 40932 h 4541267"/>
              <a:gd name="connsiteX22" fmla="*/ 4880767 w 12192000"/>
              <a:gd name="connsiteY22" fmla="*/ 39122 h 4541267"/>
              <a:gd name="connsiteX23" fmla="*/ 4896300 w 12192000"/>
              <a:gd name="connsiteY23" fmla="*/ 43062 h 4541267"/>
              <a:gd name="connsiteX24" fmla="*/ 4909841 w 12192000"/>
              <a:gd name="connsiteY24" fmla="*/ 40486 h 4541267"/>
              <a:gd name="connsiteX25" fmla="*/ 4915461 w 12192000"/>
              <a:gd name="connsiteY25" fmla="*/ 41067 h 4541267"/>
              <a:gd name="connsiteX26" fmla="*/ 4929430 w 12192000"/>
              <a:gd name="connsiteY26" fmla="*/ 43016 h 4541267"/>
              <a:gd name="connsiteX27" fmla="*/ 4953531 w 12192000"/>
              <a:gd name="connsiteY27" fmla="*/ 47349 h 4541267"/>
              <a:gd name="connsiteX28" fmla="*/ 4961050 w 12192000"/>
              <a:gd name="connsiteY28" fmla="*/ 47952 h 4541267"/>
              <a:gd name="connsiteX29" fmla="*/ 4977419 w 12192000"/>
              <a:gd name="connsiteY29" fmla="*/ 54577 h 4541267"/>
              <a:gd name="connsiteX30" fmla="*/ 5009106 w 12192000"/>
              <a:gd name="connsiteY30" fmla="*/ 60243 h 4541267"/>
              <a:gd name="connsiteX31" fmla="*/ 5064895 w 12192000"/>
              <a:gd name="connsiteY31" fmla="*/ 80012 h 4541267"/>
              <a:gd name="connsiteX32" fmla="*/ 5097688 w 12192000"/>
              <a:gd name="connsiteY32" fmla="*/ 89446 h 4541267"/>
              <a:gd name="connsiteX33" fmla="*/ 5119875 w 12192000"/>
              <a:gd name="connsiteY33" fmla="*/ 98141 h 4541267"/>
              <a:gd name="connsiteX34" fmla="*/ 5185361 w 12192000"/>
              <a:gd name="connsiteY34" fmla="*/ 110421 h 4541267"/>
              <a:gd name="connsiteX35" fmla="*/ 5297679 w 12192000"/>
              <a:gd name="connsiteY35" fmla="*/ 126656 h 4541267"/>
              <a:gd name="connsiteX36" fmla="*/ 5320681 w 12192000"/>
              <a:gd name="connsiteY36" fmla="*/ 131018 h 4541267"/>
              <a:gd name="connsiteX37" fmla="*/ 5336842 w 12192000"/>
              <a:gd name="connsiteY37" fmla="*/ 138371 h 4541267"/>
              <a:gd name="connsiteX38" fmla="*/ 5337444 w 12192000"/>
              <a:gd name="connsiteY38" fmla="*/ 143216 h 4541267"/>
              <a:gd name="connsiteX39" fmla="*/ 5349516 w 12192000"/>
              <a:gd name="connsiteY39" fmla="*/ 146194 h 4541267"/>
              <a:gd name="connsiteX40" fmla="*/ 5351972 w 12192000"/>
              <a:gd name="connsiteY40" fmla="*/ 147738 h 4541267"/>
              <a:gd name="connsiteX41" fmla="*/ 5366814 w 12192000"/>
              <a:gd name="connsiteY41" fmla="*/ 155843 h 4541267"/>
              <a:gd name="connsiteX42" fmla="*/ 5417244 w 12192000"/>
              <a:gd name="connsiteY42" fmla="*/ 154449 h 4541267"/>
              <a:gd name="connsiteX43" fmla="*/ 5463870 w 12192000"/>
              <a:gd name="connsiteY43" fmla="*/ 168114 h 4541267"/>
              <a:gd name="connsiteX44" fmla="*/ 5664412 w 12192000"/>
              <a:gd name="connsiteY44" fmla="*/ 195879 h 4541267"/>
              <a:gd name="connsiteX45" fmla="*/ 5680257 w 12192000"/>
              <a:gd name="connsiteY45" fmla="*/ 215394 h 4541267"/>
              <a:gd name="connsiteX46" fmla="*/ 5757046 w 12192000"/>
              <a:gd name="connsiteY46" fmla="*/ 232193 h 4541267"/>
              <a:gd name="connsiteX47" fmla="*/ 5899668 w 12192000"/>
              <a:gd name="connsiteY47" fmla="*/ 229600 h 4541267"/>
              <a:gd name="connsiteX48" fmla="*/ 6042086 w 12192000"/>
              <a:gd name="connsiteY48" fmla="*/ 259219 h 4541267"/>
              <a:gd name="connsiteX49" fmla="*/ 6058069 w 12192000"/>
              <a:gd name="connsiteY49" fmla="*/ 255319 h 4541267"/>
              <a:gd name="connsiteX50" fmla="*/ 6074445 w 12192000"/>
              <a:gd name="connsiteY50" fmla="*/ 254530 h 4541267"/>
              <a:gd name="connsiteX51" fmla="*/ 6075960 w 12192000"/>
              <a:gd name="connsiteY51" fmla="*/ 255513 h 4541267"/>
              <a:gd name="connsiteX52" fmla="*/ 6093540 w 12192000"/>
              <a:gd name="connsiteY52" fmla="*/ 257803 h 4541267"/>
              <a:gd name="connsiteX53" fmla="*/ 6098369 w 12192000"/>
              <a:gd name="connsiteY53" fmla="*/ 256147 h 4541267"/>
              <a:gd name="connsiteX54" fmla="*/ 6110738 w 12192000"/>
              <a:gd name="connsiteY54" fmla="*/ 257042 h 4541267"/>
              <a:gd name="connsiteX55" fmla="*/ 6135933 w 12192000"/>
              <a:gd name="connsiteY55" fmla="*/ 256983 h 4541267"/>
              <a:gd name="connsiteX56" fmla="*/ 6139871 w 12192000"/>
              <a:gd name="connsiteY56" fmla="*/ 258681 h 4541267"/>
              <a:gd name="connsiteX57" fmla="*/ 6176662 w 12192000"/>
              <a:gd name="connsiteY57" fmla="*/ 261253 h 4541267"/>
              <a:gd name="connsiteX58" fmla="*/ 6176801 w 12192000"/>
              <a:gd name="connsiteY58" fmla="*/ 262100 h 4541267"/>
              <a:gd name="connsiteX59" fmla="*/ 6185563 w 12192000"/>
              <a:gd name="connsiteY59" fmla="*/ 266369 h 4541267"/>
              <a:gd name="connsiteX60" fmla="*/ 6203148 w 12192000"/>
              <a:gd name="connsiteY60" fmla="*/ 272679 h 4541267"/>
              <a:gd name="connsiteX61" fmla="*/ 6239136 w 12192000"/>
              <a:gd name="connsiteY61" fmla="*/ 297265 h 4541267"/>
              <a:gd name="connsiteX62" fmla="*/ 6277452 w 12192000"/>
              <a:gd name="connsiteY62" fmla="*/ 300037 h 4541267"/>
              <a:gd name="connsiteX63" fmla="*/ 6284979 w 12192000"/>
              <a:gd name="connsiteY63" fmla="*/ 301039 h 4541267"/>
              <a:gd name="connsiteX64" fmla="*/ 6285055 w 12192000"/>
              <a:gd name="connsiteY64" fmla="*/ 301242 h 4541267"/>
              <a:gd name="connsiteX65" fmla="*/ 6292844 w 12192000"/>
              <a:gd name="connsiteY65" fmla="*/ 302664 h 4541267"/>
              <a:gd name="connsiteX66" fmla="*/ 6298705 w 12192000"/>
              <a:gd name="connsiteY66" fmla="*/ 302865 h 4541267"/>
              <a:gd name="connsiteX67" fmla="*/ 6313308 w 12192000"/>
              <a:gd name="connsiteY67" fmla="*/ 304809 h 4541267"/>
              <a:gd name="connsiteX68" fmla="*/ 6317834 w 12192000"/>
              <a:gd name="connsiteY68" fmla="*/ 306696 h 4541267"/>
              <a:gd name="connsiteX69" fmla="*/ 6318907 w 12192000"/>
              <a:gd name="connsiteY69" fmla="*/ 309202 h 4541267"/>
              <a:gd name="connsiteX70" fmla="*/ 6320341 w 12192000"/>
              <a:gd name="connsiteY70" fmla="*/ 309131 h 4541267"/>
              <a:gd name="connsiteX71" fmla="*/ 6345071 w 12192000"/>
              <a:gd name="connsiteY71" fmla="*/ 318962 h 4541267"/>
              <a:gd name="connsiteX72" fmla="*/ 6403531 w 12192000"/>
              <a:gd name="connsiteY72" fmla="*/ 334044 h 4541267"/>
              <a:gd name="connsiteX73" fmla="*/ 6438176 w 12192000"/>
              <a:gd name="connsiteY73" fmla="*/ 339858 h 4541267"/>
              <a:gd name="connsiteX74" fmla="*/ 6531805 w 12192000"/>
              <a:gd name="connsiteY74" fmla="*/ 358871 h 4541267"/>
              <a:gd name="connsiteX75" fmla="*/ 6624812 w 12192000"/>
              <a:gd name="connsiteY75" fmla="*/ 380302 h 4541267"/>
              <a:gd name="connsiteX76" fmla="*/ 6665821 w 12192000"/>
              <a:gd name="connsiteY76" fmla="*/ 404165 h 4541267"/>
              <a:gd name="connsiteX77" fmla="*/ 6671133 w 12192000"/>
              <a:gd name="connsiteY77" fmla="*/ 405424 h 4541267"/>
              <a:gd name="connsiteX78" fmla="*/ 6685990 w 12192000"/>
              <a:gd name="connsiteY78" fmla="*/ 405411 h 4541267"/>
              <a:gd name="connsiteX79" fmla="*/ 6691636 w 12192000"/>
              <a:gd name="connsiteY79" fmla="*/ 404837 h 4541267"/>
              <a:gd name="connsiteX80" fmla="*/ 6699772 w 12192000"/>
              <a:gd name="connsiteY80" fmla="*/ 405207 h 4541267"/>
              <a:gd name="connsiteX81" fmla="*/ 6699955 w 12192000"/>
              <a:gd name="connsiteY81" fmla="*/ 405398 h 4541267"/>
              <a:gd name="connsiteX82" fmla="*/ 6707613 w 12192000"/>
              <a:gd name="connsiteY82" fmla="*/ 405391 h 4541267"/>
              <a:gd name="connsiteX83" fmla="*/ 6745320 w 12192000"/>
              <a:gd name="connsiteY83" fmla="*/ 403067 h 4541267"/>
              <a:gd name="connsiteX84" fmla="*/ 6792811 w 12192000"/>
              <a:gd name="connsiteY84" fmla="*/ 422483 h 4541267"/>
              <a:gd name="connsiteX85" fmla="*/ 6812882 w 12192000"/>
              <a:gd name="connsiteY85" fmla="*/ 426365 h 4541267"/>
              <a:gd name="connsiteX86" fmla="*/ 6823500 w 12192000"/>
              <a:gd name="connsiteY86" fmla="*/ 429406 h 4541267"/>
              <a:gd name="connsiteX87" fmla="*/ 6824098 w 12192000"/>
              <a:gd name="connsiteY87" fmla="*/ 430219 h 4541267"/>
              <a:gd name="connsiteX88" fmla="*/ 6860252 w 12192000"/>
              <a:gd name="connsiteY88" fmla="*/ 427902 h 4541267"/>
              <a:gd name="connsiteX89" fmla="*/ 6864904 w 12192000"/>
              <a:gd name="connsiteY89" fmla="*/ 429051 h 4541267"/>
              <a:gd name="connsiteX90" fmla="*/ 6888662 w 12192000"/>
              <a:gd name="connsiteY90" fmla="*/ 425676 h 4541267"/>
              <a:gd name="connsiteX91" fmla="*/ 6900835 w 12192000"/>
              <a:gd name="connsiteY91" fmla="*/ 424926 h 4541267"/>
              <a:gd name="connsiteX92" fmla="*/ 6904484 w 12192000"/>
              <a:gd name="connsiteY92" fmla="*/ 422663 h 4541267"/>
              <a:gd name="connsiteX93" fmla="*/ 6922346 w 12192000"/>
              <a:gd name="connsiteY93" fmla="*/ 422599 h 4541267"/>
              <a:gd name="connsiteX94" fmla="*/ 6924318 w 12192000"/>
              <a:gd name="connsiteY94" fmla="*/ 423364 h 4541267"/>
              <a:gd name="connsiteX95" fmla="*/ 6939344 w 12192000"/>
              <a:gd name="connsiteY95" fmla="*/ 420433 h 4541267"/>
              <a:gd name="connsiteX96" fmla="*/ 6952296 w 12192000"/>
              <a:gd name="connsiteY96" fmla="*/ 414496 h 4541267"/>
              <a:gd name="connsiteX97" fmla="*/ 7103052 w 12192000"/>
              <a:gd name="connsiteY97" fmla="*/ 424841 h 4541267"/>
              <a:gd name="connsiteX98" fmla="*/ 7246485 w 12192000"/>
              <a:gd name="connsiteY98" fmla="*/ 421500 h 4541267"/>
              <a:gd name="connsiteX99" fmla="*/ 7391440 w 12192000"/>
              <a:gd name="connsiteY99" fmla="*/ 426989 h 4541267"/>
              <a:gd name="connsiteX100" fmla="*/ 7548358 w 12192000"/>
              <a:gd name="connsiteY100" fmla="*/ 427860 h 4541267"/>
              <a:gd name="connsiteX101" fmla="*/ 7599893 w 12192000"/>
              <a:gd name="connsiteY101" fmla="*/ 435145 h 4541267"/>
              <a:gd name="connsiteX102" fmla="*/ 7646750 w 12192000"/>
              <a:gd name="connsiteY102" fmla="*/ 427135 h 4541267"/>
              <a:gd name="connsiteX103" fmla="*/ 7665217 w 12192000"/>
              <a:gd name="connsiteY103" fmla="*/ 433142 h 4541267"/>
              <a:gd name="connsiteX104" fmla="*/ 7668385 w 12192000"/>
              <a:gd name="connsiteY104" fmla="*/ 434335 h 4541267"/>
              <a:gd name="connsiteX105" fmla="*/ 7681420 w 12192000"/>
              <a:gd name="connsiteY105" fmla="*/ 435671 h 4541267"/>
              <a:gd name="connsiteX106" fmla="*/ 7684651 w 12192000"/>
              <a:gd name="connsiteY106" fmla="*/ 440352 h 4541267"/>
              <a:gd name="connsiteX107" fmla="*/ 7843050 w 12192000"/>
              <a:gd name="connsiteY107" fmla="*/ 447862 h 4541267"/>
              <a:gd name="connsiteX108" fmla="*/ 7911637 w 12192000"/>
              <a:gd name="connsiteY108" fmla="*/ 451302 h 4541267"/>
              <a:gd name="connsiteX109" fmla="*/ 7937365 w 12192000"/>
              <a:gd name="connsiteY109" fmla="*/ 456923 h 4541267"/>
              <a:gd name="connsiteX110" fmla="*/ 8037057 w 12192000"/>
              <a:gd name="connsiteY110" fmla="*/ 473946 h 4541267"/>
              <a:gd name="connsiteX111" fmla="*/ 8122868 w 12192000"/>
              <a:gd name="connsiteY111" fmla="*/ 484360 h 4541267"/>
              <a:gd name="connsiteX112" fmla="*/ 8186750 w 12192000"/>
              <a:gd name="connsiteY112" fmla="*/ 473523 h 4541267"/>
              <a:gd name="connsiteX113" fmla="*/ 8192054 w 12192000"/>
              <a:gd name="connsiteY113" fmla="*/ 477054 h 4541267"/>
              <a:gd name="connsiteX114" fmla="*/ 8235470 w 12192000"/>
              <a:gd name="connsiteY114" fmla="*/ 478559 h 4541267"/>
              <a:gd name="connsiteX115" fmla="*/ 8388968 w 12192000"/>
              <a:gd name="connsiteY115" fmla="*/ 461607 h 4541267"/>
              <a:gd name="connsiteX116" fmla="*/ 8473770 w 12192000"/>
              <a:gd name="connsiteY116" fmla="*/ 465162 h 4541267"/>
              <a:gd name="connsiteX117" fmla="*/ 8503642 w 12192000"/>
              <a:gd name="connsiteY117" fmla="*/ 470008 h 4541267"/>
              <a:gd name="connsiteX118" fmla="*/ 8553701 w 12192000"/>
              <a:gd name="connsiteY118" fmla="*/ 477906 h 4541267"/>
              <a:gd name="connsiteX119" fmla="*/ 8590556 w 12192000"/>
              <a:gd name="connsiteY119" fmla="*/ 492632 h 4541267"/>
              <a:gd name="connsiteX120" fmla="*/ 8632638 w 12192000"/>
              <a:gd name="connsiteY120" fmla="*/ 495738 h 4541267"/>
              <a:gd name="connsiteX121" fmla="*/ 8643140 w 12192000"/>
              <a:gd name="connsiteY121" fmla="*/ 485045 h 4541267"/>
              <a:gd name="connsiteX122" fmla="*/ 8687917 w 12192000"/>
              <a:gd name="connsiteY122" fmla="*/ 492071 h 4541267"/>
              <a:gd name="connsiteX123" fmla="*/ 8755765 w 12192000"/>
              <a:gd name="connsiteY123" fmla="*/ 503982 h 4541267"/>
              <a:gd name="connsiteX124" fmla="*/ 8795085 w 12192000"/>
              <a:gd name="connsiteY124" fmla="*/ 507904 h 4541267"/>
              <a:gd name="connsiteX125" fmla="*/ 8902279 w 12192000"/>
              <a:gd name="connsiteY125" fmla="*/ 521818 h 4541267"/>
              <a:gd name="connsiteX126" fmla="*/ 9009490 w 12192000"/>
              <a:gd name="connsiteY126" fmla="*/ 538194 h 4541267"/>
              <a:gd name="connsiteX127" fmla="*/ 9072120 w 12192000"/>
              <a:gd name="connsiteY127" fmla="*/ 561668 h 4541267"/>
              <a:gd name="connsiteX128" fmla="*/ 9160343 w 12192000"/>
              <a:gd name="connsiteY128" fmla="*/ 573641 h 4541267"/>
              <a:gd name="connsiteX129" fmla="*/ 9174981 w 12192000"/>
              <a:gd name="connsiteY129" fmla="*/ 577663 h 4541267"/>
              <a:gd name="connsiteX130" fmla="*/ 9278987 w 12192000"/>
              <a:gd name="connsiteY130" fmla="*/ 596161 h 4541267"/>
              <a:gd name="connsiteX131" fmla="*/ 9400617 w 12192000"/>
              <a:gd name="connsiteY131" fmla="*/ 598994 h 4541267"/>
              <a:gd name="connsiteX132" fmla="*/ 9552261 w 12192000"/>
              <a:gd name="connsiteY132" fmla="*/ 650991 h 4541267"/>
              <a:gd name="connsiteX133" fmla="*/ 9822258 w 12192000"/>
              <a:gd name="connsiteY133" fmla="*/ 730484 h 4541267"/>
              <a:gd name="connsiteX134" fmla="*/ 10113244 w 12192000"/>
              <a:gd name="connsiteY134" fmla="*/ 761586 h 4541267"/>
              <a:gd name="connsiteX135" fmla="*/ 10189871 w 12192000"/>
              <a:gd name="connsiteY135" fmla="*/ 756395 h 4541267"/>
              <a:gd name="connsiteX136" fmla="*/ 10414253 w 12192000"/>
              <a:gd name="connsiteY136" fmla="*/ 746175 h 4541267"/>
              <a:gd name="connsiteX137" fmla="*/ 10642574 w 12192000"/>
              <a:gd name="connsiteY137" fmla="*/ 693308 h 4541267"/>
              <a:gd name="connsiteX138" fmla="*/ 10786007 w 12192000"/>
              <a:gd name="connsiteY138" fmla="*/ 684599 h 4541267"/>
              <a:gd name="connsiteX139" fmla="*/ 10854151 w 12192000"/>
              <a:gd name="connsiteY139" fmla="*/ 670921 h 4541267"/>
              <a:gd name="connsiteX140" fmla="*/ 10901354 w 12192000"/>
              <a:gd name="connsiteY140" fmla="*/ 670267 h 4541267"/>
              <a:gd name="connsiteX141" fmla="*/ 10929658 w 12192000"/>
              <a:gd name="connsiteY141" fmla="*/ 668675 h 4541267"/>
              <a:gd name="connsiteX142" fmla="*/ 10978685 w 12192000"/>
              <a:gd name="connsiteY142" fmla="*/ 645904 h 4541267"/>
              <a:gd name="connsiteX143" fmla="*/ 11163594 w 12192000"/>
              <a:gd name="connsiteY143" fmla="*/ 638786 h 4541267"/>
              <a:gd name="connsiteX144" fmla="*/ 11340142 w 12192000"/>
              <a:gd name="connsiteY144" fmla="*/ 661756 h 4541267"/>
              <a:gd name="connsiteX145" fmla="*/ 11603318 w 12192000"/>
              <a:gd name="connsiteY145" fmla="*/ 596522 h 4541267"/>
              <a:gd name="connsiteX146" fmla="*/ 11630282 w 12192000"/>
              <a:gd name="connsiteY146" fmla="*/ 591403 h 4541267"/>
              <a:gd name="connsiteX147" fmla="*/ 11776458 w 12192000"/>
              <a:gd name="connsiteY147" fmla="*/ 566050 h 4541267"/>
              <a:gd name="connsiteX148" fmla="*/ 12105816 w 12192000"/>
              <a:gd name="connsiteY148" fmla="*/ 554311 h 4541267"/>
              <a:gd name="connsiteX149" fmla="*/ 12192000 w 12192000"/>
              <a:gd name="connsiteY149" fmla="*/ 507672 h 4541267"/>
              <a:gd name="connsiteX150" fmla="*/ 12192000 w 12192000"/>
              <a:gd name="connsiteY150" fmla="*/ 2530382 h 4541267"/>
              <a:gd name="connsiteX151" fmla="*/ 12192000 w 12192000"/>
              <a:gd name="connsiteY151" fmla="*/ 3315691 h 4541267"/>
              <a:gd name="connsiteX152" fmla="*/ 12192000 w 12192000"/>
              <a:gd name="connsiteY152" fmla="*/ 4541267 h 4541267"/>
              <a:gd name="connsiteX153" fmla="*/ 0 w 12192000"/>
              <a:gd name="connsiteY153" fmla="*/ 4541267 h 4541267"/>
              <a:gd name="connsiteX154" fmla="*/ 0 w 12192000"/>
              <a:gd name="connsiteY154" fmla="*/ 3315691 h 4541267"/>
              <a:gd name="connsiteX155" fmla="*/ 0 w 12192000"/>
              <a:gd name="connsiteY155" fmla="*/ 2530382 h 4541267"/>
              <a:gd name="connsiteX156" fmla="*/ 0 w 12192000"/>
              <a:gd name="connsiteY156" fmla="*/ 394082 h 4541267"/>
              <a:gd name="connsiteX157" fmla="*/ 3948 w 12192000"/>
              <a:gd name="connsiteY157" fmla="*/ 393322 h 4541267"/>
              <a:gd name="connsiteX158" fmla="*/ 79987 w 12192000"/>
              <a:gd name="connsiteY158" fmla="*/ 383500 h 4541267"/>
              <a:gd name="connsiteX159" fmla="*/ 173247 w 12192000"/>
              <a:gd name="connsiteY159" fmla="*/ 348155 h 4541267"/>
              <a:gd name="connsiteX160" fmla="*/ 206877 w 12192000"/>
              <a:gd name="connsiteY160" fmla="*/ 344844 h 4541267"/>
              <a:gd name="connsiteX161" fmla="*/ 205655 w 12192000"/>
              <a:gd name="connsiteY161" fmla="*/ 338590 h 4541267"/>
              <a:gd name="connsiteX162" fmla="*/ 218147 w 12192000"/>
              <a:gd name="connsiteY162" fmla="*/ 338130 h 4541267"/>
              <a:gd name="connsiteX163" fmla="*/ 246031 w 12192000"/>
              <a:gd name="connsiteY163" fmla="*/ 337978 h 4541267"/>
              <a:gd name="connsiteX164" fmla="*/ 329529 w 12192000"/>
              <a:gd name="connsiteY164" fmla="*/ 336242 h 4541267"/>
              <a:gd name="connsiteX165" fmla="*/ 352311 w 12192000"/>
              <a:gd name="connsiteY165" fmla="*/ 324249 h 4541267"/>
              <a:gd name="connsiteX166" fmla="*/ 373861 w 12192000"/>
              <a:gd name="connsiteY166" fmla="*/ 324061 h 4541267"/>
              <a:gd name="connsiteX167" fmla="*/ 498838 w 12192000"/>
              <a:gd name="connsiteY167" fmla="*/ 307987 h 4541267"/>
              <a:gd name="connsiteX168" fmla="*/ 516021 w 12192000"/>
              <a:gd name="connsiteY168" fmla="*/ 306785 h 4541267"/>
              <a:gd name="connsiteX169" fmla="*/ 525327 w 12192000"/>
              <a:gd name="connsiteY169" fmla="*/ 301396 h 4541267"/>
              <a:gd name="connsiteX170" fmla="*/ 558651 w 12192000"/>
              <a:gd name="connsiteY170" fmla="*/ 300324 h 4541267"/>
              <a:gd name="connsiteX171" fmla="*/ 560193 w 12192000"/>
              <a:gd name="connsiteY171" fmla="*/ 297256 h 4541267"/>
              <a:gd name="connsiteX172" fmla="*/ 669729 w 12192000"/>
              <a:gd name="connsiteY172" fmla="*/ 270914 h 4541267"/>
              <a:gd name="connsiteX173" fmla="*/ 688496 w 12192000"/>
              <a:gd name="connsiteY173" fmla="*/ 266563 h 4541267"/>
              <a:gd name="connsiteX174" fmla="*/ 704711 w 12192000"/>
              <a:gd name="connsiteY174" fmla="*/ 267882 h 4541267"/>
              <a:gd name="connsiteX175" fmla="*/ 794485 w 12192000"/>
              <a:gd name="connsiteY175" fmla="*/ 264121 h 4541267"/>
              <a:gd name="connsiteX176" fmla="*/ 815839 w 12192000"/>
              <a:gd name="connsiteY176" fmla="*/ 266431 h 4541267"/>
              <a:gd name="connsiteX177" fmla="*/ 824819 w 12192000"/>
              <a:gd name="connsiteY177" fmla="*/ 271306 h 4541267"/>
              <a:gd name="connsiteX178" fmla="*/ 859579 w 12192000"/>
              <a:gd name="connsiteY178" fmla="*/ 262094 h 4541267"/>
              <a:gd name="connsiteX179" fmla="*/ 913213 w 12192000"/>
              <a:gd name="connsiteY179" fmla="*/ 255782 h 4541267"/>
              <a:gd name="connsiteX180" fmla="*/ 938704 w 12192000"/>
              <a:gd name="connsiteY180" fmla="*/ 251225 h 4541267"/>
              <a:gd name="connsiteX181" fmla="*/ 959272 w 12192000"/>
              <a:gd name="connsiteY181" fmla="*/ 253991 h 4541267"/>
              <a:gd name="connsiteX182" fmla="*/ 1076317 w 12192000"/>
              <a:gd name="connsiteY182" fmla="*/ 254692 h 4541267"/>
              <a:gd name="connsiteX183" fmla="*/ 1103231 w 12192000"/>
              <a:gd name="connsiteY183" fmla="*/ 259087 h 4541267"/>
              <a:gd name="connsiteX184" fmla="*/ 1115987 w 12192000"/>
              <a:gd name="connsiteY184" fmla="*/ 267847 h 4541267"/>
              <a:gd name="connsiteX185" fmla="*/ 1125983 w 12192000"/>
              <a:gd name="connsiteY185" fmla="*/ 264723 h 4541267"/>
              <a:gd name="connsiteX186" fmla="*/ 1196778 w 12192000"/>
              <a:gd name="connsiteY186" fmla="*/ 264412 h 4541267"/>
              <a:gd name="connsiteX187" fmla="*/ 1242961 w 12192000"/>
              <a:gd name="connsiteY187" fmla="*/ 263409 h 4541267"/>
              <a:gd name="connsiteX188" fmla="*/ 1245768 w 12192000"/>
              <a:gd name="connsiteY188" fmla="*/ 251383 h 4541267"/>
              <a:gd name="connsiteX189" fmla="*/ 1286892 w 12192000"/>
              <a:gd name="connsiteY189" fmla="*/ 247098 h 4541267"/>
              <a:gd name="connsiteX190" fmla="*/ 1330717 w 12192000"/>
              <a:gd name="connsiteY190" fmla="*/ 254818 h 4541267"/>
              <a:gd name="connsiteX191" fmla="*/ 1382372 w 12192000"/>
              <a:gd name="connsiteY191" fmla="*/ 253736 h 4541267"/>
              <a:gd name="connsiteX192" fmla="*/ 1413281 w 12192000"/>
              <a:gd name="connsiteY192" fmla="*/ 253220 h 4541267"/>
              <a:gd name="connsiteX193" fmla="*/ 1494404 w 12192000"/>
              <a:gd name="connsiteY193" fmla="*/ 242003 h 4541267"/>
              <a:gd name="connsiteX194" fmla="*/ 1626029 w 12192000"/>
              <a:gd name="connsiteY194" fmla="*/ 199353 h 4541267"/>
              <a:gd name="connsiteX195" fmla="*/ 1667354 w 12192000"/>
              <a:gd name="connsiteY195" fmla="*/ 193310 h 4541267"/>
              <a:gd name="connsiteX196" fmla="*/ 1674578 w 12192000"/>
              <a:gd name="connsiteY196" fmla="*/ 195769 h 4541267"/>
              <a:gd name="connsiteX197" fmla="*/ 1880316 w 12192000"/>
              <a:gd name="connsiteY197" fmla="*/ 170155 h 4541267"/>
              <a:gd name="connsiteX198" fmla="*/ 1917126 w 12192000"/>
              <a:gd name="connsiteY198" fmla="*/ 168655 h 4541267"/>
              <a:gd name="connsiteX199" fmla="*/ 1944692 w 12192000"/>
              <a:gd name="connsiteY199" fmla="*/ 169592 h 4541267"/>
              <a:gd name="connsiteX200" fmla="*/ 2010665 w 12192000"/>
              <a:gd name="connsiteY200" fmla="*/ 161060 h 4541267"/>
              <a:gd name="connsiteX201" fmla="*/ 2118270 w 12192000"/>
              <a:gd name="connsiteY201" fmla="*/ 142353 h 4541267"/>
              <a:gd name="connsiteX202" fmla="*/ 2141504 w 12192000"/>
              <a:gd name="connsiteY202" fmla="*/ 139398 h 4541267"/>
              <a:gd name="connsiteX203" fmla="*/ 2162752 w 12192000"/>
              <a:gd name="connsiteY203" fmla="*/ 140940 h 4541267"/>
              <a:gd name="connsiteX204" fmla="*/ 2168793 w 12192000"/>
              <a:gd name="connsiteY204" fmla="*/ 144854 h 4541267"/>
              <a:gd name="connsiteX205" fmla="*/ 2181778 w 12192000"/>
              <a:gd name="connsiteY205" fmla="*/ 143885 h 4541267"/>
              <a:gd name="connsiteX206" fmla="*/ 2185499 w 12192000"/>
              <a:gd name="connsiteY206" fmla="*/ 144480 h 4541267"/>
              <a:gd name="connsiteX207" fmla="*/ 2206566 w 12192000"/>
              <a:gd name="connsiteY207" fmla="*/ 147037 h 4541267"/>
              <a:gd name="connsiteX208" fmla="*/ 2244903 w 12192000"/>
              <a:gd name="connsiteY208" fmla="*/ 131308 h 4541267"/>
              <a:gd name="connsiteX209" fmla="*/ 2297531 w 12192000"/>
              <a:gd name="connsiteY209" fmla="*/ 129388 h 4541267"/>
              <a:gd name="connsiteX210" fmla="*/ 2488258 w 12192000"/>
              <a:gd name="connsiteY210" fmla="*/ 94958 h 4541267"/>
              <a:gd name="connsiteX211" fmla="*/ 2523236 w 12192000"/>
              <a:gd name="connsiteY211" fmla="*/ 106856 h 4541267"/>
              <a:gd name="connsiteX212" fmla="*/ 2603355 w 12192000"/>
              <a:gd name="connsiteY212" fmla="*/ 98877 h 4541267"/>
              <a:gd name="connsiteX213" fmla="*/ 2713319 w 12192000"/>
              <a:gd name="connsiteY213" fmla="*/ 55535 h 4541267"/>
              <a:gd name="connsiteX214" fmla="*/ 2860143 w 12192000"/>
              <a:gd name="connsiteY214" fmla="*/ 39439 h 4541267"/>
              <a:gd name="connsiteX215" fmla="*/ 2868320 w 12192000"/>
              <a:gd name="connsiteY215" fmla="*/ 31535 h 4541267"/>
              <a:gd name="connsiteX216" fmla="*/ 2880379 w 12192000"/>
              <a:gd name="connsiteY216" fmla="*/ 26144 h 4541267"/>
              <a:gd name="connsiteX217" fmla="*/ 2882710 w 12192000"/>
              <a:gd name="connsiteY217" fmla="*/ 26536 h 4541267"/>
              <a:gd name="connsiteX218" fmla="*/ 2899268 w 12192000"/>
              <a:gd name="connsiteY218" fmla="*/ 23397 h 4541267"/>
              <a:gd name="connsiteX219" fmla="*/ 2901185 w 12192000"/>
              <a:gd name="connsiteY219" fmla="*/ 20606 h 4541267"/>
              <a:gd name="connsiteX220" fmla="*/ 2912009 w 12192000"/>
              <a:gd name="connsiteY220" fmla="*/ 17792 h 4541267"/>
              <a:gd name="connsiteX221" fmla="*/ 2931895 w 12192000"/>
              <a:gd name="connsiteY221" fmla="*/ 10473 h 4541267"/>
              <a:gd name="connsiteX222" fmla="*/ 2936965 w 12192000"/>
              <a:gd name="connsiteY222" fmla="*/ 10769 h 4541267"/>
              <a:gd name="connsiteX223" fmla="*/ 2969058 w 12192000"/>
              <a:gd name="connsiteY223" fmla="*/ 2323 h 4541267"/>
              <a:gd name="connsiteX224" fmla="*/ 2970141 w 12192000"/>
              <a:gd name="connsiteY224" fmla="*/ 2998 h 4541267"/>
              <a:gd name="connsiteX225" fmla="*/ 2981985 w 12192000"/>
              <a:gd name="connsiteY225" fmla="*/ 4074 h 4541267"/>
              <a:gd name="connsiteX226" fmla="*/ 3003160 w 12192000"/>
              <a:gd name="connsiteY226" fmla="*/ 4325 h 4541267"/>
              <a:gd name="connsiteX227" fmla="*/ 3059919 w 12192000"/>
              <a:gd name="connsiteY227" fmla="*/ 14691 h 4541267"/>
              <a:gd name="connsiteX228" fmla="*/ 3093450 w 12192000"/>
              <a:gd name="connsiteY228" fmla="*/ 5974 h 4541267"/>
              <a:gd name="connsiteX229" fmla="*/ 3188029 w 12192000"/>
              <a:gd name="connsiteY229" fmla="*/ 4647 h 4541267"/>
              <a:gd name="connsiteX230" fmla="*/ 3287078 w 12192000"/>
              <a:gd name="connsiteY230" fmla="*/ 20127 h 4541267"/>
              <a:gd name="connsiteX231" fmla="*/ 3386448 w 12192000"/>
              <a:gd name="connsiteY231" fmla="*/ 22159 h 4541267"/>
              <a:gd name="connsiteX232" fmla="*/ 3422427 w 12192000"/>
              <a:gd name="connsiteY232" fmla="*/ 21744 h 4541267"/>
              <a:gd name="connsiteX233" fmla="*/ 3486559 w 12192000"/>
              <a:gd name="connsiteY233" fmla="*/ 26080 h 4541267"/>
              <a:gd name="connsiteX234" fmla="*/ 3515932 w 12192000"/>
              <a:gd name="connsiteY234" fmla="*/ 31213 h 4541267"/>
              <a:gd name="connsiteX235" fmla="*/ 3517220 w 12192000"/>
              <a:gd name="connsiteY235" fmla="*/ 30897 h 4541267"/>
              <a:gd name="connsiteX236" fmla="*/ 3519845 w 12192000"/>
              <a:gd name="connsiteY236" fmla="*/ 33107 h 4541267"/>
              <a:gd name="connsiteX237" fmla="*/ 3525279 w 12192000"/>
              <a:gd name="connsiteY237" fmla="*/ 34130 h 4541267"/>
              <a:gd name="connsiteX238" fmla="*/ 3540113 w 12192000"/>
              <a:gd name="connsiteY238" fmla="*/ 33471 h 4541267"/>
              <a:gd name="connsiteX239" fmla="*/ 3545692 w 12192000"/>
              <a:gd name="connsiteY239" fmla="*/ 32654 h 4541267"/>
              <a:gd name="connsiteX240" fmla="*/ 3553854 w 12192000"/>
              <a:gd name="connsiteY240" fmla="*/ 32669 h 4541267"/>
              <a:gd name="connsiteX241" fmla="*/ 3554058 w 12192000"/>
              <a:gd name="connsiteY241" fmla="*/ 32851 h 4541267"/>
              <a:gd name="connsiteX242" fmla="*/ 3561703 w 12192000"/>
              <a:gd name="connsiteY242" fmla="*/ 32512 h 4541267"/>
              <a:gd name="connsiteX243" fmla="*/ 3599112 w 12192000"/>
              <a:gd name="connsiteY243" fmla="*/ 28556 h 4541267"/>
              <a:gd name="connsiteX244" fmla="*/ 3648544 w 12192000"/>
              <a:gd name="connsiteY244" fmla="*/ 45847 h 4541267"/>
              <a:gd name="connsiteX245" fmla="*/ 3668987 w 12192000"/>
              <a:gd name="connsiteY245" fmla="*/ 48845 h 4541267"/>
              <a:gd name="connsiteX246" fmla="*/ 3679906 w 12192000"/>
              <a:gd name="connsiteY246" fmla="*/ 51414 h 4541267"/>
              <a:gd name="connsiteX247" fmla="*/ 3680583 w 12192000"/>
              <a:gd name="connsiteY247" fmla="*/ 52200 h 4541267"/>
              <a:gd name="connsiteX248" fmla="*/ 3716448 w 12192000"/>
              <a:gd name="connsiteY248" fmla="*/ 48317 h 4541267"/>
              <a:gd name="connsiteX249" fmla="*/ 3721210 w 12192000"/>
              <a:gd name="connsiteY249" fmla="*/ 49261 h 4541267"/>
              <a:gd name="connsiteX250" fmla="*/ 3744585 w 12192000"/>
              <a:gd name="connsiteY250" fmla="*/ 44862 h 4541267"/>
              <a:gd name="connsiteX251" fmla="*/ 3756664 w 12192000"/>
              <a:gd name="connsiteY251" fmla="*/ 43587 h 4541267"/>
              <a:gd name="connsiteX252" fmla="*/ 3760076 w 12192000"/>
              <a:gd name="connsiteY252" fmla="*/ 41172 h 4541267"/>
              <a:gd name="connsiteX253" fmla="*/ 3777900 w 12192000"/>
              <a:gd name="connsiteY253" fmla="*/ 40331 h 4541267"/>
              <a:gd name="connsiteX254" fmla="*/ 3779950 w 12192000"/>
              <a:gd name="connsiteY254" fmla="*/ 41010 h 4541267"/>
              <a:gd name="connsiteX255" fmla="*/ 3794650 w 12192000"/>
              <a:gd name="connsiteY255" fmla="*/ 37433 h 4541267"/>
              <a:gd name="connsiteX256" fmla="*/ 3806969 w 12192000"/>
              <a:gd name="connsiteY256" fmla="*/ 30953 h 4541267"/>
              <a:gd name="connsiteX257" fmla="*/ 3958577 w 12192000"/>
              <a:gd name="connsiteY257" fmla="*/ 34711 h 4541267"/>
              <a:gd name="connsiteX258" fmla="*/ 4089430 w 12192000"/>
              <a:gd name="connsiteY258" fmla="*/ 7656 h 4541267"/>
              <a:gd name="connsiteX259" fmla="*/ 4175374 w 12192000"/>
              <a:gd name="connsiteY259" fmla="*/ 13 h 454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12192000" h="4541267">
                <a:moveTo>
                  <a:pt x="4175374" y="13"/>
                </a:moveTo>
                <a:cubicBezTo>
                  <a:pt x="4181228" y="-214"/>
                  <a:pt x="4181469" y="2397"/>
                  <a:pt x="4171715" y="10474"/>
                </a:cubicBezTo>
                <a:cubicBezTo>
                  <a:pt x="4190376" y="8226"/>
                  <a:pt x="4209638" y="18232"/>
                  <a:pt x="4199128" y="26390"/>
                </a:cubicBezTo>
                <a:cubicBezTo>
                  <a:pt x="4255818" y="8930"/>
                  <a:pt x="4339488" y="26291"/>
                  <a:pt x="4403547" y="18361"/>
                </a:cubicBezTo>
                <a:cubicBezTo>
                  <a:pt x="4438470" y="37546"/>
                  <a:pt x="4419538" y="19795"/>
                  <a:pt x="4455762" y="23384"/>
                </a:cubicBezTo>
                <a:cubicBezTo>
                  <a:pt x="4445854" y="5723"/>
                  <a:pt x="4499738" y="33292"/>
                  <a:pt x="4501720" y="13360"/>
                </a:cubicBezTo>
                <a:cubicBezTo>
                  <a:pt x="4508249" y="14645"/>
                  <a:pt x="4514512" y="16517"/>
                  <a:pt x="4520780" y="18547"/>
                </a:cubicBezTo>
                <a:lnTo>
                  <a:pt x="4524071" y="19600"/>
                </a:lnTo>
                <a:lnTo>
                  <a:pt x="4537225" y="20364"/>
                </a:lnTo>
                <a:lnTo>
                  <a:pt x="4540932" y="24891"/>
                </a:lnTo>
                <a:lnTo>
                  <a:pt x="4560732" y="29131"/>
                </a:lnTo>
                <a:cubicBezTo>
                  <a:pt x="4568148" y="30052"/>
                  <a:pt x="4576128" y="30265"/>
                  <a:pt x="4584946" y="29335"/>
                </a:cubicBezTo>
                <a:cubicBezTo>
                  <a:pt x="4606640" y="21436"/>
                  <a:pt x="4640420" y="31117"/>
                  <a:pt x="4670972" y="30531"/>
                </a:cubicBezTo>
                <a:lnTo>
                  <a:pt x="4685002" y="28086"/>
                </a:lnTo>
                <a:lnTo>
                  <a:pt x="4730795" y="32164"/>
                </a:lnTo>
                <a:cubicBezTo>
                  <a:pt x="4743830" y="32955"/>
                  <a:pt x="4757359" y="33371"/>
                  <a:pt x="4771603" y="33081"/>
                </a:cubicBezTo>
                <a:lnTo>
                  <a:pt x="4798044" y="31136"/>
                </a:lnTo>
                <a:lnTo>
                  <a:pt x="4804975" y="32748"/>
                </a:lnTo>
                <a:cubicBezTo>
                  <a:pt x="4817047" y="32569"/>
                  <a:pt x="4833024" y="26893"/>
                  <a:pt x="4831601" y="33788"/>
                </a:cubicBezTo>
                <a:lnTo>
                  <a:pt x="4845162" y="31398"/>
                </a:lnTo>
                <a:lnTo>
                  <a:pt x="4858548" y="36900"/>
                </a:lnTo>
                <a:cubicBezTo>
                  <a:pt x="4860014" y="38178"/>
                  <a:pt x="4861117" y="39538"/>
                  <a:pt x="4861820" y="40932"/>
                </a:cubicBezTo>
                <a:lnTo>
                  <a:pt x="4880767" y="39122"/>
                </a:lnTo>
                <a:lnTo>
                  <a:pt x="4896300" y="43062"/>
                </a:lnTo>
                <a:lnTo>
                  <a:pt x="4909841" y="40486"/>
                </a:lnTo>
                <a:lnTo>
                  <a:pt x="4915461" y="41067"/>
                </a:lnTo>
                <a:lnTo>
                  <a:pt x="4929430" y="43016"/>
                </a:lnTo>
                <a:cubicBezTo>
                  <a:pt x="4936592" y="44383"/>
                  <a:pt x="4944607" y="46030"/>
                  <a:pt x="4953531" y="47349"/>
                </a:cubicBezTo>
                <a:lnTo>
                  <a:pt x="4961050" y="47952"/>
                </a:lnTo>
                <a:lnTo>
                  <a:pt x="4977419" y="54577"/>
                </a:lnTo>
                <a:cubicBezTo>
                  <a:pt x="4989329" y="59586"/>
                  <a:pt x="4998703" y="62961"/>
                  <a:pt x="5009106" y="60243"/>
                </a:cubicBezTo>
                <a:cubicBezTo>
                  <a:pt x="5026839" y="66714"/>
                  <a:pt x="5039227" y="84851"/>
                  <a:pt x="5064895" y="80012"/>
                </a:cubicBezTo>
                <a:cubicBezTo>
                  <a:pt x="5057105" y="88229"/>
                  <a:pt x="5093400" y="81007"/>
                  <a:pt x="5097688" y="89446"/>
                </a:cubicBezTo>
                <a:cubicBezTo>
                  <a:pt x="5099668" y="96243"/>
                  <a:pt x="5111139" y="95636"/>
                  <a:pt x="5119875" y="98141"/>
                </a:cubicBezTo>
                <a:cubicBezTo>
                  <a:pt x="5126101" y="105082"/>
                  <a:pt x="5170057" y="111420"/>
                  <a:pt x="5185361" y="110421"/>
                </a:cubicBezTo>
                <a:cubicBezTo>
                  <a:pt x="5228495" y="103514"/>
                  <a:pt x="5263192" y="131459"/>
                  <a:pt x="5297679" y="126656"/>
                </a:cubicBezTo>
                <a:cubicBezTo>
                  <a:pt x="5306709" y="127311"/>
                  <a:pt x="5314196" y="128883"/>
                  <a:pt x="5320681" y="131018"/>
                </a:cubicBezTo>
                <a:lnTo>
                  <a:pt x="5336842" y="138371"/>
                </a:lnTo>
                <a:cubicBezTo>
                  <a:pt x="5337043" y="139986"/>
                  <a:pt x="5337244" y="141601"/>
                  <a:pt x="5337444" y="143216"/>
                </a:cubicBezTo>
                <a:lnTo>
                  <a:pt x="5349516" y="146194"/>
                </a:lnTo>
                <a:lnTo>
                  <a:pt x="5351972" y="147738"/>
                </a:lnTo>
                <a:cubicBezTo>
                  <a:pt x="5356645" y="150704"/>
                  <a:pt x="5361411" y="153524"/>
                  <a:pt x="5366814" y="155843"/>
                </a:cubicBezTo>
                <a:cubicBezTo>
                  <a:pt x="5381668" y="137663"/>
                  <a:pt x="5415227" y="172568"/>
                  <a:pt x="5417244" y="154449"/>
                </a:cubicBezTo>
                <a:cubicBezTo>
                  <a:pt x="5449522" y="164026"/>
                  <a:pt x="5442975" y="144267"/>
                  <a:pt x="5463870" y="168114"/>
                </a:cubicBezTo>
                <a:cubicBezTo>
                  <a:pt x="5530235" y="171783"/>
                  <a:pt x="5598895" y="202335"/>
                  <a:pt x="5664412" y="195879"/>
                </a:cubicBezTo>
                <a:cubicBezTo>
                  <a:pt x="5649064" y="201649"/>
                  <a:pt x="5660966" y="214267"/>
                  <a:pt x="5680257" y="215394"/>
                </a:cubicBezTo>
                <a:cubicBezTo>
                  <a:pt x="5621974" y="238697"/>
                  <a:pt x="5773350" y="208268"/>
                  <a:pt x="5757046" y="232193"/>
                </a:cubicBezTo>
                <a:cubicBezTo>
                  <a:pt x="5784218" y="214098"/>
                  <a:pt x="5891959" y="204493"/>
                  <a:pt x="5899668" y="229600"/>
                </a:cubicBezTo>
                <a:cubicBezTo>
                  <a:pt x="5949942" y="241303"/>
                  <a:pt x="6003733" y="237058"/>
                  <a:pt x="6042086" y="259219"/>
                </a:cubicBezTo>
                <a:cubicBezTo>
                  <a:pt x="6047101" y="257270"/>
                  <a:pt x="6052473" y="256039"/>
                  <a:pt x="6058069" y="255319"/>
                </a:cubicBezTo>
                <a:lnTo>
                  <a:pt x="6074445" y="254530"/>
                </a:lnTo>
                <a:lnTo>
                  <a:pt x="6075960" y="255513"/>
                </a:lnTo>
                <a:cubicBezTo>
                  <a:pt x="6083606" y="258209"/>
                  <a:pt x="6089063" y="258531"/>
                  <a:pt x="6093540" y="257803"/>
                </a:cubicBezTo>
                <a:lnTo>
                  <a:pt x="6098369" y="256147"/>
                </a:lnTo>
                <a:lnTo>
                  <a:pt x="6110738" y="257042"/>
                </a:lnTo>
                <a:lnTo>
                  <a:pt x="6135933" y="256983"/>
                </a:lnTo>
                <a:lnTo>
                  <a:pt x="6139871" y="258681"/>
                </a:lnTo>
                <a:lnTo>
                  <a:pt x="6176662" y="261253"/>
                </a:lnTo>
                <a:cubicBezTo>
                  <a:pt x="6176708" y="261535"/>
                  <a:pt x="6176754" y="261818"/>
                  <a:pt x="6176801" y="262100"/>
                </a:cubicBezTo>
                <a:cubicBezTo>
                  <a:pt x="6177951" y="264057"/>
                  <a:pt x="6180382" y="265612"/>
                  <a:pt x="6185563" y="266369"/>
                </a:cubicBezTo>
                <a:cubicBezTo>
                  <a:pt x="6172218" y="277094"/>
                  <a:pt x="6186695" y="271392"/>
                  <a:pt x="6203148" y="272679"/>
                </a:cubicBezTo>
                <a:cubicBezTo>
                  <a:pt x="6186092" y="289623"/>
                  <a:pt x="6236081" y="286093"/>
                  <a:pt x="6239136" y="297265"/>
                </a:cubicBezTo>
                <a:cubicBezTo>
                  <a:pt x="6251604" y="297828"/>
                  <a:pt x="6264482" y="298732"/>
                  <a:pt x="6277452" y="300037"/>
                </a:cubicBezTo>
                <a:lnTo>
                  <a:pt x="6284979" y="301039"/>
                </a:lnTo>
                <a:cubicBezTo>
                  <a:pt x="6285004" y="301107"/>
                  <a:pt x="6285030" y="301175"/>
                  <a:pt x="6285055" y="301242"/>
                </a:cubicBezTo>
                <a:cubicBezTo>
                  <a:pt x="6286528" y="301851"/>
                  <a:pt x="6288943" y="302328"/>
                  <a:pt x="6292844" y="302664"/>
                </a:cubicBezTo>
                <a:lnTo>
                  <a:pt x="6298705" y="302865"/>
                </a:lnTo>
                <a:lnTo>
                  <a:pt x="6313308" y="304809"/>
                </a:lnTo>
                <a:lnTo>
                  <a:pt x="6317834" y="306696"/>
                </a:lnTo>
                <a:lnTo>
                  <a:pt x="6318907" y="309202"/>
                </a:lnTo>
                <a:lnTo>
                  <a:pt x="6320341" y="309131"/>
                </a:lnTo>
                <a:cubicBezTo>
                  <a:pt x="6331847" y="306572"/>
                  <a:pt x="6336768" y="301285"/>
                  <a:pt x="6345071" y="318962"/>
                </a:cubicBezTo>
                <a:cubicBezTo>
                  <a:pt x="6370620" y="315767"/>
                  <a:pt x="6372313" y="326077"/>
                  <a:pt x="6403531" y="334044"/>
                </a:cubicBezTo>
                <a:cubicBezTo>
                  <a:pt x="6418880" y="329808"/>
                  <a:pt x="6429052" y="333531"/>
                  <a:pt x="6438176" y="339858"/>
                </a:cubicBezTo>
                <a:cubicBezTo>
                  <a:pt x="6470442" y="341435"/>
                  <a:pt x="6497016" y="352244"/>
                  <a:pt x="6531805" y="358871"/>
                </a:cubicBezTo>
                <a:cubicBezTo>
                  <a:pt x="6572391" y="356282"/>
                  <a:pt x="6587615" y="373281"/>
                  <a:pt x="6624812" y="380302"/>
                </a:cubicBezTo>
                <a:cubicBezTo>
                  <a:pt x="6661654" y="371167"/>
                  <a:pt x="6648131" y="396046"/>
                  <a:pt x="6665821" y="404165"/>
                </a:cubicBezTo>
                <a:lnTo>
                  <a:pt x="6671133" y="405424"/>
                </a:lnTo>
                <a:lnTo>
                  <a:pt x="6685990" y="405411"/>
                </a:lnTo>
                <a:lnTo>
                  <a:pt x="6691636" y="404837"/>
                </a:lnTo>
                <a:cubicBezTo>
                  <a:pt x="6695503" y="404653"/>
                  <a:pt x="6698046" y="404803"/>
                  <a:pt x="6699772" y="405207"/>
                </a:cubicBezTo>
                <a:lnTo>
                  <a:pt x="6699955" y="405398"/>
                </a:lnTo>
                <a:lnTo>
                  <a:pt x="6707613" y="405391"/>
                </a:lnTo>
                <a:cubicBezTo>
                  <a:pt x="6720579" y="404964"/>
                  <a:pt x="6733235" y="404157"/>
                  <a:pt x="6745320" y="403067"/>
                </a:cubicBezTo>
                <a:cubicBezTo>
                  <a:pt x="6754341" y="413640"/>
                  <a:pt x="6799607" y="403591"/>
                  <a:pt x="6792811" y="422483"/>
                </a:cubicBezTo>
                <a:cubicBezTo>
                  <a:pt x="6809051" y="421579"/>
                  <a:pt x="6819592" y="414071"/>
                  <a:pt x="6812882" y="426365"/>
                </a:cubicBezTo>
                <a:cubicBezTo>
                  <a:pt x="6818190" y="426427"/>
                  <a:pt x="6821340" y="427635"/>
                  <a:pt x="6823500" y="429406"/>
                </a:cubicBezTo>
                <a:lnTo>
                  <a:pt x="6824098" y="430219"/>
                </a:lnTo>
                <a:lnTo>
                  <a:pt x="6860252" y="427902"/>
                </a:lnTo>
                <a:lnTo>
                  <a:pt x="6864904" y="429051"/>
                </a:lnTo>
                <a:lnTo>
                  <a:pt x="6888662" y="425676"/>
                </a:lnTo>
                <a:lnTo>
                  <a:pt x="6900835" y="424926"/>
                </a:lnTo>
                <a:lnTo>
                  <a:pt x="6904484" y="422663"/>
                </a:lnTo>
                <a:cubicBezTo>
                  <a:pt x="6908310" y="421358"/>
                  <a:pt x="6913643" y="420956"/>
                  <a:pt x="6922346" y="422599"/>
                </a:cubicBezTo>
                <a:lnTo>
                  <a:pt x="6924318" y="423364"/>
                </a:lnTo>
                <a:lnTo>
                  <a:pt x="6939344" y="420433"/>
                </a:lnTo>
                <a:cubicBezTo>
                  <a:pt x="6944233" y="418988"/>
                  <a:pt x="6948630" y="417072"/>
                  <a:pt x="6952296" y="414496"/>
                </a:cubicBezTo>
                <a:cubicBezTo>
                  <a:pt x="7000688" y="431217"/>
                  <a:pt x="7049150" y="419963"/>
                  <a:pt x="7103052" y="424841"/>
                </a:cubicBezTo>
                <a:cubicBezTo>
                  <a:pt x="7164010" y="424075"/>
                  <a:pt x="7206372" y="421142"/>
                  <a:pt x="7246485" y="421500"/>
                </a:cubicBezTo>
                <a:cubicBezTo>
                  <a:pt x="7265321" y="420068"/>
                  <a:pt x="7402761" y="419300"/>
                  <a:pt x="7391440" y="426989"/>
                </a:cubicBezTo>
                <a:cubicBezTo>
                  <a:pt x="7449760" y="412020"/>
                  <a:pt x="7483675" y="432993"/>
                  <a:pt x="7548358" y="427860"/>
                </a:cubicBezTo>
                <a:cubicBezTo>
                  <a:pt x="7581191" y="448534"/>
                  <a:pt x="7564154" y="429985"/>
                  <a:pt x="7599893" y="435145"/>
                </a:cubicBezTo>
                <a:cubicBezTo>
                  <a:pt x="7591842" y="417079"/>
                  <a:pt x="7642712" y="446949"/>
                  <a:pt x="7646750" y="427135"/>
                </a:cubicBezTo>
                <a:cubicBezTo>
                  <a:pt x="7653127" y="428699"/>
                  <a:pt x="7659175" y="430843"/>
                  <a:pt x="7665217" y="433142"/>
                </a:cubicBezTo>
                <a:lnTo>
                  <a:pt x="7668385" y="434335"/>
                </a:lnTo>
                <a:lnTo>
                  <a:pt x="7681420" y="435671"/>
                </a:lnTo>
                <a:lnTo>
                  <a:pt x="7684651" y="440352"/>
                </a:lnTo>
                <a:lnTo>
                  <a:pt x="7843050" y="447862"/>
                </a:lnTo>
                <a:cubicBezTo>
                  <a:pt x="7856954" y="444866"/>
                  <a:pt x="7901943" y="445305"/>
                  <a:pt x="7911637" y="451302"/>
                </a:cubicBezTo>
                <a:cubicBezTo>
                  <a:pt x="7921260" y="452613"/>
                  <a:pt x="7931762" y="450506"/>
                  <a:pt x="7937365" y="456923"/>
                </a:cubicBezTo>
                <a:cubicBezTo>
                  <a:pt x="7958268" y="460697"/>
                  <a:pt x="8006140" y="469374"/>
                  <a:pt x="8037057" y="473946"/>
                </a:cubicBezTo>
                <a:cubicBezTo>
                  <a:pt x="8053719" y="465869"/>
                  <a:pt x="8079882" y="482269"/>
                  <a:pt x="8122868" y="484360"/>
                </a:cubicBezTo>
                <a:cubicBezTo>
                  <a:pt x="8141102" y="475018"/>
                  <a:pt x="8151839" y="485898"/>
                  <a:pt x="8186750" y="473523"/>
                </a:cubicBezTo>
                <a:cubicBezTo>
                  <a:pt x="8188181" y="474802"/>
                  <a:pt x="8189967" y="475991"/>
                  <a:pt x="8192054" y="477054"/>
                </a:cubicBezTo>
                <a:cubicBezTo>
                  <a:pt x="8204181" y="483229"/>
                  <a:pt x="8223618" y="483903"/>
                  <a:pt x="8235470" y="478559"/>
                </a:cubicBezTo>
                <a:cubicBezTo>
                  <a:pt x="8291101" y="462191"/>
                  <a:pt x="8341536" y="464111"/>
                  <a:pt x="8388968" y="461607"/>
                </a:cubicBezTo>
                <a:cubicBezTo>
                  <a:pt x="8442578" y="460760"/>
                  <a:pt x="8406478" y="480371"/>
                  <a:pt x="8473770" y="465162"/>
                </a:cubicBezTo>
                <a:cubicBezTo>
                  <a:pt x="8480755" y="472463"/>
                  <a:pt x="8489229" y="473028"/>
                  <a:pt x="8503642" y="470008"/>
                </a:cubicBezTo>
                <a:cubicBezTo>
                  <a:pt x="8529673" y="470128"/>
                  <a:pt x="8527062" y="487947"/>
                  <a:pt x="8553701" y="477906"/>
                </a:cubicBezTo>
                <a:cubicBezTo>
                  <a:pt x="8548666" y="487380"/>
                  <a:pt x="8602920" y="482977"/>
                  <a:pt x="8590556" y="492632"/>
                </a:cubicBezTo>
                <a:cubicBezTo>
                  <a:pt x="8607202" y="501847"/>
                  <a:pt x="8616076" y="487671"/>
                  <a:pt x="8632638" y="495738"/>
                </a:cubicBezTo>
                <a:cubicBezTo>
                  <a:pt x="8651555" y="498034"/>
                  <a:pt x="8622103" y="485174"/>
                  <a:pt x="8643140" y="485045"/>
                </a:cubicBezTo>
                <a:cubicBezTo>
                  <a:pt x="8668580" y="486622"/>
                  <a:pt x="8669151" y="469012"/>
                  <a:pt x="8687917" y="492071"/>
                </a:cubicBezTo>
                <a:lnTo>
                  <a:pt x="8755765" y="503982"/>
                </a:lnTo>
                <a:cubicBezTo>
                  <a:pt x="8771235" y="498879"/>
                  <a:pt x="8783355" y="502055"/>
                  <a:pt x="8795085" y="507904"/>
                </a:cubicBezTo>
                <a:cubicBezTo>
                  <a:pt x="8830601" y="507703"/>
                  <a:pt x="8862574" y="517087"/>
                  <a:pt x="8902279" y="521818"/>
                </a:cubicBezTo>
                <a:cubicBezTo>
                  <a:pt x="8945651" y="516972"/>
                  <a:pt x="8967057" y="533201"/>
                  <a:pt x="9009490" y="538194"/>
                </a:cubicBezTo>
                <a:cubicBezTo>
                  <a:pt x="9052268" y="525380"/>
                  <a:pt x="9036250" y="560823"/>
                  <a:pt x="9072120" y="561668"/>
                </a:cubicBezTo>
                <a:cubicBezTo>
                  <a:pt x="9131058" y="551067"/>
                  <a:pt x="9070119" y="573588"/>
                  <a:pt x="9160343" y="573641"/>
                </a:cubicBezTo>
                <a:cubicBezTo>
                  <a:pt x="9165546" y="571624"/>
                  <a:pt x="9176314" y="574580"/>
                  <a:pt x="9174981" y="577663"/>
                </a:cubicBezTo>
                <a:cubicBezTo>
                  <a:pt x="9194754" y="577552"/>
                  <a:pt x="9250657" y="598403"/>
                  <a:pt x="9278987" y="596161"/>
                </a:cubicBezTo>
                <a:cubicBezTo>
                  <a:pt x="9333518" y="607930"/>
                  <a:pt x="9360905" y="594322"/>
                  <a:pt x="9400617" y="598994"/>
                </a:cubicBezTo>
                <a:cubicBezTo>
                  <a:pt x="9446163" y="611997"/>
                  <a:pt x="9472711" y="623279"/>
                  <a:pt x="9552261" y="650991"/>
                </a:cubicBezTo>
                <a:lnTo>
                  <a:pt x="9822258" y="730484"/>
                </a:lnTo>
                <a:cubicBezTo>
                  <a:pt x="9922385" y="789120"/>
                  <a:pt x="10051976" y="757267"/>
                  <a:pt x="10113244" y="761586"/>
                </a:cubicBezTo>
                <a:cubicBezTo>
                  <a:pt x="10138637" y="744147"/>
                  <a:pt x="10159221" y="763482"/>
                  <a:pt x="10189871" y="756395"/>
                </a:cubicBezTo>
                <a:cubicBezTo>
                  <a:pt x="10258060" y="752560"/>
                  <a:pt x="10325745" y="732743"/>
                  <a:pt x="10414253" y="746175"/>
                </a:cubicBezTo>
                <a:cubicBezTo>
                  <a:pt x="10454148" y="691579"/>
                  <a:pt x="10557884" y="724489"/>
                  <a:pt x="10642574" y="693308"/>
                </a:cubicBezTo>
                <a:cubicBezTo>
                  <a:pt x="10691734" y="686941"/>
                  <a:pt x="10768969" y="714056"/>
                  <a:pt x="10786007" y="684599"/>
                </a:cubicBezTo>
                <a:cubicBezTo>
                  <a:pt x="10808505" y="702627"/>
                  <a:pt x="10829561" y="673505"/>
                  <a:pt x="10854151" y="670921"/>
                </a:cubicBezTo>
                <a:cubicBezTo>
                  <a:pt x="10873781" y="682384"/>
                  <a:pt x="10883521" y="672470"/>
                  <a:pt x="10901354" y="670267"/>
                </a:cubicBezTo>
                <a:cubicBezTo>
                  <a:pt x="10909430" y="677337"/>
                  <a:pt x="10924523" y="676969"/>
                  <a:pt x="10929658" y="668675"/>
                </a:cubicBezTo>
                <a:cubicBezTo>
                  <a:pt x="10922372" y="649553"/>
                  <a:pt x="10974790" y="659092"/>
                  <a:pt x="10978685" y="645904"/>
                </a:cubicBezTo>
                <a:cubicBezTo>
                  <a:pt x="11009109" y="643153"/>
                  <a:pt x="11141217" y="659897"/>
                  <a:pt x="11163594" y="638786"/>
                </a:cubicBezTo>
                <a:cubicBezTo>
                  <a:pt x="11225103" y="628762"/>
                  <a:pt x="11314002" y="662346"/>
                  <a:pt x="11340142" y="661756"/>
                </a:cubicBezTo>
                <a:cubicBezTo>
                  <a:pt x="11366080" y="700322"/>
                  <a:pt x="11492322" y="598682"/>
                  <a:pt x="11603318" y="596522"/>
                </a:cubicBezTo>
                <a:cubicBezTo>
                  <a:pt x="11618275" y="600244"/>
                  <a:pt x="11626270" y="600194"/>
                  <a:pt x="11630282" y="591403"/>
                </a:cubicBezTo>
                <a:cubicBezTo>
                  <a:pt x="11659139" y="586325"/>
                  <a:pt x="11716067" y="578023"/>
                  <a:pt x="11776458" y="566050"/>
                </a:cubicBezTo>
                <a:cubicBezTo>
                  <a:pt x="11821845" y="556174"/>
                  <a:pt x="12045365" y="564769"/>
                  <a:pt x="12105816" y="554311"/>
                </a:cubicBezTo>
                <a:lnTo>
                  <a:pt x="12192000" y="507672"/>
                </a:lnTo>
                <a:lnTo>
                  <a:pt x="12192000" y="2530382"/>
                </a:lnTo>
                <a:lnTo>
                  <a:pt x="12192000" y="3315691"/>
                </a:lnTo>
                <a:lnTo>
                  <a:pt x="12192000" y="4541267"/>
                </a:lnTo>
                <a:lnTo>
                  <a:pt x="0" y="4541267"/>
                </a:lnTo>
                <a:lnTo>
                  <a:pt x="0" y="3315691"/>
                </a:lnTo>
                <a:lnTo>
                  <a:pt x="0" y="2530382"/>
                </a:lnTo>
                <a:lnTo>
                  <a:pt x="0" y="394082"/>
                </a:lnTo>
                <a:lnTo>
                  <a:pt x="3948" y="393322"/>
                </a:lnTo>
                <a:cubicBezTo>
                  <a:pt x="38999" y="387589"/>
                  <a:pt x="58344" y="387309"/>
                  <a:pt x="79987" y="383500"/>
                </a:cubicBezTo>
                <a:cubicBezTo>
                  <a:pt x="115029" y="374657"/>
                  <a:pt x="152100" y="354597"/>
                  <a:pt x="173247" y="348155"/>
                </a:cubicBezTo>
                <a:lnTo>
                  <a:pt x="206877" y="344844"/>
                </a:lnTo>
                <a:lnTo>
                  <a:pt x="205655" y="338590"/>
                </a:lnTo>
                <a:lnTo>
                  <a:pt x="218147" y="338130"/>
                </a:lnTo>
                <a:lnTo>
                  <a:pt x="246031" y="337978"/>
                </a:lnTo>
                <a:cubicBezTo>
                  <a:pt x="263431" y="337031"/>
                  <a:pt x="311815" y="338530"/>
                  <a:pt x="329529" y="336242"/>
                </a:cubicBezTo>
                <a:cubicBezTo>
                  <a:pt x="334639" y="329571"/>
                  <a:pt x="342526" y="325934"/>
                  <a:pt x="352311" y="324249"/>
                </a:cubicBezTo>
                <a:lnTo>
                  <a:pt x="373861" y="324061"/>
                </a:lnTo>
                <a:lnTo>
                  <a:pt x="498838" y="307987"/>
                </a:lnTo>
                <a:lnTo>
                  <a:pt x="516021" y="306785"/>
                </a:lnTo>
                <a:lnTo>
                  <a:pt x="525327" y="301396"/>
                </a:lnTo>
                <a:cubicBezTo>
                  <a:pt x="532431" y="300319"/>
                  <a:pt x="552839" y="301014"/>
                  <a:pt x="558651" y="300324"/>
                </a:cubicBezTo>
                <a:lnTo>
                  <a:pt x="560193" y="297256"/>
                </a:lnTo>
                <a:cubicBezTo>
                  <a:pt x="578707" y="292354"/>
                  <a:pt x="648345" y="276030"/>
                  <a:pt x="669729" y="270914"/>
                </a:cubicBezTo>
                <a:cubicBezTo>
                  <a:pt x="674001" y="275630"/>
                  <a:pt x="683567" y="268182"/>
                  <a:pt x="688496" y="266563"/>
                </a:cubicBezTo>
                <a:cubicBezTo>
                  <a:pt x="689259" y="269739"/>
                  <a:pt x="701191" y="270708"/>
                  <a:pt x="704711" y="267882"/>
                </a:cubicBezTo>
                <a:cubicBezTo>
                  <a:pt x="788593" y="252386"/>
                  <a:pt x="746605" y="284407"/>
                  <a:pt x="794485" y="264121"/>
                </a:cubicBezTo>
                <a:cubicBezTo>
                  <a:pt x="802955" y="262777"/>
                  <a:pt x="809819" y="264059"/>
                  <a:pt x="815839" y="266431"/>
                </a:cubicBezTo>
                <a:lnTo>
                  <a:pt x="824819" y="271306"/>
                </a:lnTo>
                <a:lnTo>
                  <a:pt x="859579" y="262094"/>
                </a:lnTo>
                <a:cubicBezTo>
                  <a:pt x="876701" y="258883"/>
                  <a:pt x="894722" y="256754"/>
                  <a:pt x="913213" y="255782"/>
                </a:cubicBezTo>
                <a:cubicBezTo>
                  <a:pt x="917362" y="262272"/>
                  <a:pt x="931876" y="253051"/>
                  <a:pt x="938704" y="251225"/>
                </a:cubicBezTo>
                <a:cubicBezTo>
                  <a:pt x="938775" y="255464"/>
                  <a:pt x="953903" y="257496"/>
                  <a:pt x="959272" y="253991"/>
                </a:cubicBezTo>
                <a:cubicBezTo>
                  <a:pt x="1072096" y="238840"/>
                  <a:pt x="1008611" y="278434"/>
                  <a:pt x="1076317" y="254692"/>
                </a:cubicBezTo>
                <a:cubicBezTo>
                  <a:pt x="1087643" y="253454"/>
                  <a:pt x="1096141" y="255578"/>
                  <a:pt x="1103231" y="259087"/>
                </a:cubicBezTo>
                <a:lnTo>
                  <a:pt x="1115987" y="267847"/>
                </a:lnTo>
                <a:lnTo>
                  <a:pt x="1125983" y="264723"/>
                </a:lnTo>
                <a:cubicBezTo>
                  <a:pt x="1163707" y="264478"/>
                  <a:pt x="1174830" y="273456"/>
                  <a:pt x="1196778" y="264412"/>
                </a:cubicBezTo>
                <a:cubicBezTo>
                  <a:pt x="1229213" y="283211"/>
                  <a:pt x="1218291" y="266286"/>
                  <a:pt x="1242961" y="263409"/>
                </a:cubicBezTo>
                <a:cubicBezTo>
                  <a:pt x="1262423" y="259661"/>
                  <a:pt x="1226693" y="252448"/>
                  <a:pt x="1245768" y="251383"/>
                </a:cubicBezTo>
                <a:cubicBezTo>
                  <a:pt x="1266403" y="256236"/>
                  <a:pt x="1265433" y="241163"/>
                  <a:pt x="1286892" y="247098"/>
                </a:cubicBezTo>
                <a:cubicBezTo>
                  <a:pt x="1281679" y="258454"/>
                  <a:pt x="1329238" y="244897"/>
                  <a:pt x="1330717" y="254818"/>
                </a:cubicBezTo>
                <a:cubicBezTo>
                  <a:pt x="1348944" y="240632"/>
                  <a:pt x="1358102" y="258108"/>
                  <a:pt x="1382372" y="253736"/>
                </a:cubicBezTo>
                <a:cubicBezTo>
                  <a:pt x="1393801" y="248369"/>
                  <a:pt x="1402047" y="247448"/>
                  <a:pt x="1413281" y="253220"/>
                </a:cubicBezTo>
                <a:cubicBezTo>
                  <a:pt x="1465930" y="227092"/>
                  <a:pt x="1445133" y="252051"/>
                  <a:pt x="1494404" y="242003"/>
                </a:cubicBezTo>
                <a:cubicBezTo>
                  <a:pt x="1536853" y="231436"/>
                  <a:pt x="1584973" y="224580"/>
                  <a:pt x="1626029" y="199353"/>
                </a:cubicBezTo>
                <a:cubicBezTo>
                  <a:pt x="1633565" y="192206"/>
                  <a:pt x="1652069" y="189501"/>
                  <a:pt x="1667354" y="193310"/>
                </a:cubicBezTo>
                <a:cubicBezTo>
                  <a:pt x="1669981" y="193966"/>
                  <a:pt x="1672417" y="194795"/>
                  <a:pt x="1674578" y="195769"/>
                </a:cubicBezTo>
                <a:cubicBezTo>
                  <a:pt x="1710071" y="191910"/>
                  <a:pt x="1839891" y="174674"/>
                  <a:pt x="1880316" y="170155"/>
                </a:cubicBezTo>
                <a:cubicBezTo>
                  <a:pt x="1883589" y="179337"/>
                  <a:pt x="1904031" y="162769"/>
                  <a:pt x="1917126" y="168655"/>
                </a:cubicBezTo>
                <a:cubicBezTo>
                  <a:pt x="1926505" y="173820"/>
                  <a:pt x="1934895" y="169998"/>
                  <a:pt x="1944692" y="169592"/>
                </a:cubicBezTo>
                <a:cubicBezTo>
                  <a:pt x="1957598" y="173652"/>
                  <a:pt x="1999691" y="166319"/>
                  <a:pt x="2010665" y="161060"/>
                </a:cubicBezTo>
                <a:cubicBezTo>
                  <a:pt x="2036890" y="142784"/>
                  <a:pt x="2096481" y="156356"/>
                  <a:pt x="2118270" y="142353"/>
                </a:cubicBezTo>
                <a:cubicBezTo>
                  <a:pt x="2126176" y="140299"/>
                  <a:pt x="2133912" y="139468"/>
                  <a:pt x="2141504" y="139398"/>
                </a:cubicBezTo>
                <a:lnTo>
                  <a:pt x="2162752" y="140940"/>
                </a:lnTo>
                <a:lnTo>
                  <a:pt x="2168793" y="144854"/>
                </a:lnTo>
                <a:lnTo>
                  <a:pt x="2181778" y="143885"/>
                </a:lnTo>
                <a:lnTo>
                  <a:pt x="2185499" y="144480"/>
                </a:lnTo>
                <a:cubicBezTo>
                  <a:pt x="2192607" y="145635"/>
                  <a:pt x="2199623" y="146640"/>
                  <a:pt x="2206566" y="147037"/>
                </a:cubicBezTo>
                <a:cubicBezTo>
                  <a:pt x="2197435" y="127408"/>
                  <a:pt x="2264127" y="147183"/>
                  <a:pt x="2244903" y="131308"/>
                </a:cubicBezTo>
                <a:cubicBezTo>
                  <a:pt x="2281469" y="130079"/>
                  <a:pt x="2253577" y="115293"/>
                  <a:pt x="2297531" y="129388"/>
                </a:cubicBezTo>
                <a:cubicBezTo>
                  <a:pt x="2354302" y="113338"/>
                  <a:pt x="2443792" y="119311"/>
                  <a:pt x="2488258" y="94958"/>
                </a:cubicBezTo>
                <a:cubicBezTo>
                  <a:pt x="2482735" y="104256"/>
                  <a:pt x="2506662" y="111470"/>
                  <a:pt x="2523236" y="106856"/>
                </a:cubicBezTo>
                <a:cubicBezTo>
                  <a:pt x="2503860" y="143341"/>
                  <a:pt x="2588767" y="73980"/>
                  <a:pt x="2603355" y="98877"/>
                </a:cubicBezTo>
                <a:cubicBezTo>
                  <a:pt x="2604074" y="75764"/>
                  <a:pt x="2678357" y="36570"/>
                  <a:pt x="2713319" y="55535"/>
                </a:cubicBezTo>
                <a:cubicBezTo>
                  <a:pt x="2766583" y="50906"/>
                  <a:pt x="2804300" y="31801"/>
                  <a:pt x="2860143" y="39439"/>
                </a:cubicBezTo>
                <a:cubicBezTo>
                  <a:pt x="2861876" y="36347"/>
                  <a:pt x="2864716" y="33758"/>
                  <a:pt x="2868320" y="31535"/>
                </a:cubicBezTo>
                <a:lnTo>
                  <a:pt x="2880379" y="26144"/>
                </a:lnTo>
                <a:lnTo>
                  <a:pt x="2882710" y="26536"/>
                </a:lnTo>
                <a:cubicBezTo>
                  <a:pt x="2891868" y="26606"/>
                  <a:pt x="2896557" y="25303"/>
                  <a:pt x="2899268" y="23397"/>
                </a:cubicBezTo>
                <a:lnTo>
                  <a:pt x="2901185" y="20606"/>
                </a:lnTo>
                <a:lnTo>
                  <a:pt x="2912009" y="17792"/>
                </a:lnTo>
                <a:lnTo>
                  <a:pt x="2931895" y="10473"/>
                </a:lnTo>
                <a:lnTo>
                  <a:pt x="2936965" y="10769"/>
                </a:lnTo>
                <a:lnTo>
                  <a:pt x="2969058" y="2323"/>
                </a:lnTo>
                <a:lnTo>
                  <a:pt x="2970141" y="2998"/>
                </a:lnTo>
                <a:cubicBezTo>
                  <a:pt x="2973299" y="4318"/>
                  <a:pt x="2977016" y="4929"/>
                  <a:pt x="2981985" y="4074"/>
                </a:cubicBezTo>
                <a:cubicBezTo>
                  <a:pt x="2983743" y="16976"/>
                  <a:pt x="2988657" y="7987"/>
                  <a:pt x="3003160" y="4325"/>
                </a:cubicBezTo>
                <a:cubicBezTo>
                  <a:pt x="3009129" y="23546"/>
                  <a:pt x="3044664" y="6144"/>
                  <a:pt x="3059919" y="14691"/>
                </a:cubicBezTo>
                <a:cubicBezTo>
                  <a:pt x="3070442" y="11568"/>
                  <a:pt x="3081678" y="8616"/>
                  <a:pt x="3093450" y="5974"/>
                </a:cubicBezTo>
                <a:lnTo>
                  <a:pt x="3188029" y="4647"/>
                </a:lnTo>
                <a:lnTo>
                  <a:pt x="3287078" y="20127"/>
                </a:lnTo>
                <a:cubicBezTo>
                  <a:pt x="3323715" y="20464"/>
                  <a:pt x="3355440" y="26213"/>
                  <a:pt x="3386448" y="22159"/>
                </a:cubicBezTo>
                <a:cubicBezTo>
                  <a:pt x="3399044" y="26631"/>
                  <a:pt x="3410916" y="28437"/>
                  <a:pt x="3422427" y="21744"/>
                </a:cubicBezTo>
                <a:cubicBezTo>
                  <a:pt x="3456617" y="23977"/>
                  <a:pt x="3464894" y="33535"/>
                  <a:pt x="3486559" y="26080"/>
                </a:cubicBezTo>
                <a:cubicBezTo>
                  <a:pt x="3505768" y="41541"/>
                  <a:pt x="3506905" y="35640"/>
                  <a:pt x="3515932" y="31213"/>
                </a:cubicBezTo>
                <a:lnTo>
                  <a:pt x="3517220" y="30897"/>
                </a:lnTo>
                <a:lnTo>
                  <a:pt x="3519845" y="33107"/>
                </a:lnTo>
                <a:lnTo>
                  <a:pt x="3525279" y="34130"/>
                </a:lnTo>
                <a:lnTo>
                  <a:pt x="3540113" y="33471"/>
                </a:lnTo>
                <a:lnTo>
                  <a:pt x="3545692" y="32654"/>
                </a:lnTo>
                <a:cubicBezTo>
                  <a:pt x="3549534" y="32302"/>
                  <a:pt x="3552087" y="32342"/>
                  <a:pt x="3553854" y="32669"/>
                </a:cubicBezTo>
                <a:lnTo>
                  <a:pt x="3554058" y="32851"/>
                </a:lnTo>
                <a:lnTo>
                  <a:pt x="3561703" y="32512"/>
                </a:lnTo>
                <a:cubicBezTo>
                  <a:pt x="3574605" y="31522"/>
                  <a:pt x="3587161" y="30167"/>
                  <a:pt x="3599112" y="28556"/>
                </a:cubicBezTo>
                <a:cubicBezTo>
                  <a:pt x="3609218" y="38704"/>
                  <a:pt x="3653377" y="26717"/>
                  <a:pt x="3648544" y="45847"/>
                </a:cubicBezTo>
                <a:cubicBezTo>
                  <a:pt x="3664665" y="44241"/>
                  <a:pt x="3674416" y="36298"/>
                  <a:pt x="3668987" y="48845"/>
                </a:cubicBezTo>
                <a:cubicBezTo>
                  <a:pt x="3674294" y="48677"/>
                  <a:pt x="3677564" y="49743"/>
                  <a:pt x="3679906" y="51414"/>
                </a:cubicBezTo>
                <a:lnTo>
                  <a:pt x="3680583" y="52200"/>
                </a:lnTo>
                <a:lnTo>
                  <a:pt x="3716448" y="48317"/>
                </a:lnTo>
                <a:lnTo>
                  <a:pt x="3721210" y="49261"/>
                </a:lnTo>
                <a:lnTo>
                  <a:pt x="3744585" y="44862"/>
                </a:lnTo>
                <a:lnTo>
                  <a:pt x="3756664" y="43587"/>
                </a:lnTo>
                <a:lnTo>
                  <a:pt x="3760076" y="41172"/>
                </a:lnTo>
                <a:cubicBezTo>
                  <a:pt x="3763760" y="39705"/>
                  <a:pt x="3769040" y="39072"/>
                  <a:pt x="3777900" y="40331"/>
                </a:cubicBezTo>
                <a:lnTo>
                  <a:pt x="3779950" y="41010"/>
                </a:lnTo>
                <a:lnTo>
                  <a:pt x="3794650" y="37433"/>
                </a:lnTo>
                <a:cubicBezTo>
                  <a:pt x="3799384" y="35781"/>
                  <a:pt x="3803575" y="33678"/>
                  <a:pt x="3806969" y="30953"/>
                </a:cubicBezTo>
                <a:cubicBezTo>
                  <a:pt x="3857022" y="45517"/>
                  <a:pt x="3904249" y="32192"/>
                  <a:pt x="3958577" y="34711"/>
                </a:cubicBezTo>
                <a:cubicBezTo>
                  <a:pt x="3982063" y="57372"/>
                  <a:pt x="4075943" y="29627"/>
                  <a:pt x="4089430" y="7656"/>
                </a:cubicBezTo>
                <a:cubicBezTo>
                  <a:pt x="4089735" y="26908"/>
                  <a:pt x="4157813" y="693"/>
                  <a:pt x="4175374" y="1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112" y="624293"/>
            <a:ext cx="4710493" cy="559671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507BB917-AB25-6373-7C68-D1D6047F5C51}"/>
              </a:ext>
            </a:extLst>
          </p:cNvPr>
          <p:cNvSpPr>
            <a:spLocks noGrp="1"/>
          </p:cNvSpPr>
          <p:nvPr>
            <p:ph type="title"/>
          </p:nvPr>
        </p:nvSpPr>
        <p:spPr>
          <a:xfrm>
            <a:off x="465658" y="1164689"/>
            <a:ext cx="4873214" cy="2456597"/>
          </a:xfrm>
        </p:spPr>
        <p:txBody>
          <a:bodyPr vert="horz" lIns="91440" tIns="45720" rIns="91440" bIns="45720" rtlCol="0" anchor="ctr">
            <a:normAutofit/>
          </a:bodyPr>
          <a:lstStyle/>
          <a:p>
            <a:pPr algn="ctr"/>
            <a:r>
              <a:rPr lang="en-US" sz="6000" b="1" kern="1200">
                <a:solidFill>
                  <a:schemeClr val="tx2"/>
                </a:solidFill>
                <a:latin typeface="Calibri"/>
                <a:cs typeface="Calibri"/>
              </a:rPr>
              <a:t>Problem</a:t>
            </a:r>
            <a:br>
              <a:rPr lang="en-US" sz="6000" b="1">
                <a:solidFill>
                  <a:schemeClr val="tx2"/>
                </a:solidFill>
                <a:latin typeface="Calibri"/>
              </a:rPr>
            </a:br>
            <a:r>
              <a:rPr lang="en-US" sz="6000" b="1">
                <a:solidFill>
                  <a:schemeClr val="tx2"/>
                </a:solidFill>
                <a:latin typeface="Calibri"/>
                <a:cs typeface="Calibri"/>
              </a:rPr>
              <a:t> </a:t>
            </a:r>
            <a:r>
              <a:rPr lang="en-US" sz="6000" b="1" kern="1200">
                <a:solidFill>
                  <a:schemeClr val="tx2"/>
                </a:solidFill>
                <a:latin typeface="Calibri"/>
                <a:cs typeface="Calibri"/>
              </a:rPr>
              <a:t>Statement</a:t>
            </a:r>
          </a:p>
        </p:txBody>
      </p:sp>
      <p:sp>
        <p:nvSpPr>
          <p:cNvPr id="38"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7" descr="Question Mark with solid fill">
            <a:extLst>
              <a:ext uri="{FF2B5EF4-FFF2-40B4-BE49-F238E27FC236}">
                <a16:creationId xmlns:a16="http://schemas.microsoft.com/office/drawing/2014/main" id="{7235E21A-3454-44BC-E5D7-6B349B00A4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7634" y="3428912"/>
            <a:ext cx="1469660" cy="1457937"/>
          </a:xfrm>
          <a:prstGeom prst="rect">
            <a:avLst/>
          </a:prstGeom>
        </p:spPr>
      </p:pic>
      <p:sp>
        <p:nvSpPr>
          <p:cNvPr id="8" name="TextBox 7">
            <a:extLst>
              <a:ext uri="{FF2B5EF4-FFF2-40B4-BE49-F238E27FC236}">
                <a16:creationId xmlns:a16="http://schemas.microsoft.com/office/drawing/2014/main" id="{8AF3ECF2-38B6-7388-EE02-810179756C70}"/>
              </a:ext>
            </a:extLst>
          </p:cNvPr>
          <p:cNvSpPr txBox="1"/>
          <p:nvPr/>
        </p:nvSpPr>
        <p:spPr>
          <a:xfrm>
            <a:off x="5575930" y="626711"/>
            <a:ext cx="6415548" cy="3744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a:solidFill>
                  <a:schemeClr val="tx2"/>
                </a:solidFill>
                <a:latin typeface="Aharoni"/>
              </a:rPr>
              <a:t>Mr. Williams has a small startup by the name artist.com that offers an online marketplace for artists and designers to showcase and sell their creations. The company started growing fast, and their website was getting a lot of traffic. They had a lot of high-quality images on their platform, which slowed down the website's loading time, affecting user experience.</a:t>
            </a:r>
            <a:r>
              <a:rPr lang="en-US" sz="2000">
                <a:solidFill>
                  <a:schemeClr val="tx2"/>
                </a:solidFill>
                <a:latin typeface="Aharoni"/>
                <a:ea typeface="Aharoni"/>
                <a:cs typeface="Aharoni"/>
              </a:rPr>
              <a:t>​</a:t>
            </a:r>
            <a:endParaRPr lang="en-US" sz="2000">
              <a:solidFill>
                <a:schemeClr val="tx2"/>
              </a:solidFill>
              <a:cs typeface="Calibri" panose="020F0502020204030204"/>
            </a:endParaRPr>
          </a:p>
        </p:txBody>
      </p:sp>
    </p:spTree>
    <p:extLst>
      <p:ext uri="{BB962C8B-B14F-4D97-AF65-F5344CB8AC3E}">
        <p14:creationId xmlns:p14="http://schemas.microsoft.com/office/powerpoint/2010/main" val="772144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299E7859-453E-7FEB-67C8-770A3D8E54A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8757" r="584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57BDE1E6-DB32-A3BA-75CB-67839222D0FE}"/>
              </a:ext>
            </a:extLst>
          </p:cNvPr>
          <p:cNvSpPr txBox="1"/>
          <p:nvPr/>
        </p:nvSpPr>
        <p:spPr>
          <a:xfrm>
            <a:off x="6345456" y="896828"/>
            <a:ext cx="5641257" cy="57785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71550" lvl="2">
              <a:lnSpc>
                <a:spcPct val="90000"/>
              </a:lnSpc>
              <a:spcAft>
                <a:spcPts val="600"/>
              </a:spcAft>
            </a:pPr>
            <a:endParaRPr lang="en-US" sz="2000">
              <a:solidFill>
                <a:schemeClr val="tx1">
                  <a:lumMod val="75000"/>
                  <a:lumOff val="25000"/>
                </a:schemeClr>
              </a:solidFill>
              <a:latin typeface="Aharoni"/>
              <a:cs typeface="Aharoni"/>
            </a:endParaRPr>
          </a:p>
          <a:p>
            <a:pPr marL="285750" indent="-228600">
              <a:lnSpc>
                <a:spcPct val="90000"/>
              </a:lnSpc>
              <a:spcAft>
                <a:spcPts val="600"/>
              </a:spcAft>
              <a:buFont typeface="Arial,Sans-Serif"/>
              <a:buChar char="•"/>
            </a:pPr>
            <a:r>
              <a:rPr lang="en-US" sz="2000">
                <a:solidFill>
                  <a:schemeClr val="tx1">
                    <a:lumMod val="75000"/>
                    <a:lumOff val="25000"/>
                  </a:schemeClr>
                </a:solidFill>
                <a:latin typeface="Aharoni"/>
              </a:rPr>
              <a:t>As a Merchant, one should be able to upload the image (</a:t>
            </a:r>
            <a:r>
              <a:rPr lang="en-US" sz="2000" err="1">
                <a:solidFill>
                  <a:schemeClr val="tx1">
                    <a:lumMod val="75000"/>
                    <a:lumOff val="25000"/>
                  </a:schemeClr>
                </a:solidFill>
                <a:latin typeface="Aharoni"/>
              </a:rPr>
              <a:t>png</a:t>
            </a:r>
            <a:r>
              <a:rPr lang="en-US" sz="2000">
                <a:solidFill>
                  <a:schemeClr val="tx1">
                    <a:lumMod val="75000"/>
                    <a:lumOff val="25000"/>
                  </a:schemeClr>
                </a:solidFill>
                <a:latin typeface="Aharoni"/>
              </a:rPr>
              <a:t>/jpeg/jpg)  through a webpage for Merchant.</a:t>
            </a:r>
            <a:endParaRPr lang="en-US" sz="2000">
              <a:solidFill>
                <a:schemeClr val="tx1">
                  <a:lumMod val="75000"/>
                  <a:lumOff val="25000"/>
                </a:schemeClr>
              </a:solidFill>
              <a:latin typeface="Aharoni"/>
              <a:cs typeface="Aharoni"/>
            </a:endParaRPr>
          </a:p>
          <a:p>
            <a:pPr marL="57150">
              <a:lnSpc>
                <a:spcPct val="90000"/>
              </a:lnSpc>
              <a:spcAft>
                <a:spcPts val="600"/>
              </a:spcAft>
            </a:pPr>
            <a:endParaRPr lang="en-US" sz="2000">
              <a:solidFill>
                <a:schemeClr val="tx1">
                  <a:lumMod val="75000"/>
                  <a:lumOff val="25000"/>
                </a:schemeClr>
              </a:solidFill>
              <a:latin typeface="Aharoni"/>
              <a:cs typeface="Aharoni"/>
            </a:endParaRPr>
          </a:p>
          <a:p>
            <a:pPr marL="285750" indent="-228600">
              <a:lnSpc>
                <a:spcPct val="90000"/>
              </a:lnSpc>
              <a:spcAft>
                <a:spcPts val="600"/>
              </a:spcAft>
              <a:buFont typeface="Arial,Sans-Serif"/>
              <a:buChar char="•"/>
            </a:pPr>
            <a:r>
              <a:rPr lang="en-US" sz="2000">
                <a:solidFill>
                  <a:schemeClr val="tx1">
                    <a:lumMod val="75000"/>
                    <a:lumOff val="25000"/>
                  </a:schemeClr>
                </a:solidFill>
                <a:latin typeface="Aharoni"/>
              </a:rPr>
              <a:t>As a user, one should be able to see a good quality image.</a:t>
            </a:r>
            <a:endParaRPr lang="en-US" sz="2000">
              <a:solidFill>
                <a:schemeClr val="tx1">
                  <a:lumMod val="75000"/>
                  <a:lumOff val="25000"/>
                </a:schemeClr>
              </a:solidFill>
              <a:latin typeface="Aharoni"/>
              <a:cs typeface="Aharoni"/>
            </a:endParaRPr>
          </a:p>
          <a:p>
            <a:pPr marL="57150">
              <a:lnSpc>
                <a:spcPct val="90000"/>
              </a:lnSpc>
              <a:spcAft>
                <a:spcPts val="600"/>
              </a:spcAft>
            </a:pPr>
            <a:endParaRPr lang="en-US" sz="2000">
              <a:solidFill>
                <a:schemeClr val="tx1">
                  <a:lumMod val="75000"/>
                  <a:lumOff val="25000"/>
                </a:schemeClr>
              </a:solidFill>
              <a:latin typeface="Aharoni"/>
              <a:cs typeface="Aharoni"/>
            </a:endParaRPr>
          </a:p>
          <a:p>
            <a:pPr marL="285750" indent="-228600">
              <a:lnSpc>
                <a:spcPct val="90000"/>
              </a:lnSpc>
              <a:spcAft>
                <a:spcPts val="600"/>
              </a:spcAft>
              <a:buFont typeface="Arial,Sans-Serif"/>
              <a:buChar char="•"/>
            </a:pPr>
            <a:r>
              <a:rPr lang="en-US" sz="2000">
                <a:solidFill>
                  <a:schemeClr val="tx1">
                    <a:lumMod val="75000"/>
                    <a:lumOff val="25000"/>
                  </a:schemeClr>
                </a:solidFill>
                <a:latin typeface="Aharoni"/>
              </a:rPr>
              <a:t>The company can store only a particular size photo to reduce the cost and storage space (Image size 480 x 640 </a:t>
            </a:r>
            <a:r>
              <a:rPr lang="en-US" sz="2000" err="1">
                <a:solidFill>
                  <a:schemeClr val="tx1">
                    <a:lumMod val="75000"/>
                    <a:lumOff val="25000"/>
                  </a:schemeClr>
                </a:solidFill>
                <a:latin typeface="Aharoni"/>
              </a:rPr>
              <a:t>px</a:t>
            </a:r>
            <a:r>
              <a:rPr lang="en-US" sz="2000">
                <a:solidFill>
                  <a:schemeClr val="tx1">
                    <a:lumMod val="75000"/>
                    <a:lumOff val="25000"/>
                  </a:schemeClr>
                </a:solidFill>
                <a:latin typeface="Aharoni"/>
              </a:rPr>
              <a:t>).</a:t>
            </a:r>
            <a:endParaRPr lang="en-US" sz="2000">
              <a:solidFill>
                <a:schemeClr val="tx1">
                  <a:lumMod val="75000"/>
                  <a:lumOff val="25000"/>
                </a:schemeClr>
              </a:solidFill>
              <a:latin typeface="Aharoni"/>
              <a:cs typeface="Aharoni"/>
            </a:endParaRPr>
          </a:p>
          <a:p>
            <a:pPr marL="285750" indent="-228600">
              <a:lnSpc>
                <a:spcPct val="90000"/>
              </a:lnSpc>
              <a:spcAft>
                <a:spcPts val="600"/>
              </a:spcAft>
              <a:buFont typeface="Arial,Sans-Serif"/>
              <a:buChar char="•"/>
            </a:pPr>
            <a:endParaRPr lang="en-US" sz="2000">
              <a:solidFill>
                <a:schemeClr val="tx1">
                  <a:lumMod val="75000"/>
                  <a:lumOff val="25000"/>
                </a:schemeClr>
              </a:solidFill>
              <a:latin typeface="Aharoni"/>
              <a:cs typeface="Aharoni"/>
            </a:endParaRPr>
          </a:p>
          <a:p>
            <a:pPr marL="285750" indent="-228600">
              <a:lnSpc>
                <a:spcPct val="90000"/>
              </a:lnSpc>
              <a:spcAft>
                <a:spcPts val="600"/>
              </a:spcAft>
              <a:buFont typeface="Arial,Sans-Serif"/>
              <a:buChar char="•"/>
            </a:pPr>
            <a:r>
              <a:rPr lang="en-US" sz="2000">
                <a:solidFill>
                  <a:schemeClr val="tx1">
                    <a:lumMod val="75000"/>
                    <a:lumOff val="25000"/>
                  </a:schemeClr>
                </a:solidFill>
                <a:latin typeface="Aharoni"/>
              </a:rPr>
              <a:t>As a Merchant, one should get an alert once the image is uploaded.</a:t>
            </a:r>
            <a:endParaRPr lang="en-US" sz="2000">
              <a:solidFill>
                <a:schemeClr val="tx1">
                  <a:lumMod val="75000"/>
                  <a:lumOff val="25000"/>
                </a:schemeClr>
              </a:solidFill>
              <a:latin typeface="Aharoni"/>
              <a:cs typeface="Aharoni"/>
            </a:endParaRPr>
          </a:p>
          <a:p>
            <a:pPr marL="285750" indent="-228600">
              <a:lnSpc>
                <a:spcPct val="90000"/>
              </a:lnSpc>
              <a:spcAft>
                <a:spcPts val="600"/>
              </a:spcAft>
              <a:buFont typeface="Arial,Sans-Serif"/>
              <a:buChar char="•"/>
            </a:pPr>
            <a:endParaRPr lang="en-US" sz="2000">
              <a:solidFill>
                <a:schemeClr val="tx1">
                  <a:lumMod val="75000"/>
                  <a:lumOff val="25000"/>
                </a:schemeClr>
              </a:solidFill>
              <a:latin typeface="Aharoni"/>
              <a:cs typeface="Aharoni"/>
            </a:endParaRPr>
          </a:p>
          <a:p>
            <a:pPr marL="285750" indent="-228600">
              <a:lnSpc>
                <a:spcPct val="90000"/>
              </a:lnSpc>
              <a:spcAft>
                <a:spcPts val="600"/>
              </a:spcAft>
              <a:buFont typeface="Arial,Sans-Serif"/>
              <a:buChar char="•"/>
            </a:pPr>
            <a:r>
              <a:rPr lang="en-US" sz="2000">
                <a:solidFill>
                  <a:schemeClr val="tx1">
                    <a:lumMod val="75000"/>
                    <a:lumOff val="25000"/>
                  </a:schemeClr>
                </a:solidFill>
                <a:latin typeface="Aharoni"/>
              </a:rPr>
              <a:t>The company should get a resized image in their storage automatically in </a:t>
            </a:r>
            <a:r>
              <a:rPr lang="en-US" sz="2000" err="1">
                <a:solidFill>
                  <a:schemeClr val="tx1">
                    <a:lumMod val="75000"/>
                    <a:lumOff val="25000"/>
                  </a:schemeClr>
                </a:solidFill>
                <a:latin typeface="Aharoni"/>
              </a:rPr>
              <a:t>png</a:t>
            </a:r>
            <a:r>
              <a:rPr lang="en-US" sz="2000">
                <a:solidFill>
                  <a:schemeClr val="tx1">
                    <a:lumMod val="75000"/>
                    <a:lumOff val="25000"/>
                  </a:schemeClr>
                </a:solidFill>
                <a:latin typeface="Aharoni"/>
              </a:rPr>
              <a:t>/jpeg/jpg format. </a:t>
            </a:r>
            <a:endParaRPr lang="en-US" sz="2000">
              <a:solidFill>
                <a:schemeClr val="tx1">
                  <a:lumMod val="75000"/>
                  <a:lumOff val="25000"/>
                </a:schemeClr>
              </a:solidFill>
              <a:latin typeface="Aharoni"/>
              <a:cs typeface="Aharoni"/>
            </a:endParaRPr>
          </a:p>
        </p:txBody>
      </p:sp>
      <p:sp>
        <p:nvSpPr>
          <p:cNvPr id="5" name="TextBox 4">
            <a:extLst>
              <a:ext uri="{FF2B5EF4-FFF2-40B4-BE49-F238E27FC236}">
                <a16:creationId xmlns:a16="http://schemas.microsoft.com/office/drawing/2014/main" id="{3AF0C729-5C0C-97BB-FF21-CEB2BF758FE2}"/>
              </a:ext>
            </a:extLst>
          </p:cNvPr>
          <p:cNvSpPr txBox="1"/>
          <p:nvPr/>
        </p:nvSpPr>
        <p:spPr>
          <a:xfrm>
            <a:off x="7773629" y="307257"/>
            <a:ext cx="353961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a:solidFill>
                  <a:schemeClr val="tx1">
                    <a:lumMod val="75000"/>
                    <a:lumOff val="25000"/>
                  </a:schemeClr>
                </a:solidFill>
                <a:cs typeface="Calibri"/>
              </a:rPr>
              <a:t>User Stories</a:t>
            </a:r>
          </a:p>
        </p:txBody>
      </p:sp>
    </p:spTree>
    <p:extLst>
      <p:ext uri="{BB962C8B-B14F-4D97-AF65-F5344CB8AC3E}">
        <p14:creationId xmlns:p14="http://schemas.microsoft.com/office/powerpoint/2010/main" val="14325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9" descr="Free Images : blank, brainstorm, brainstorming, company, copy space ...">
            <a:extLst>
              <a:ext uri="{FF2B5EF4-FFF2-40B4-BE49-F238E27FC236}">
                <a16:creationId xmlns:a16="http://schemas.microsoft.com/office/drawing/2014/main" id="{D2F40C17-E218-3AD8-6902-7D1675DAADFE}"/>
              </a:ext>
            </a:extLst>
          </p:cNvPr>
          <p:cNvPicPr>
            <a:picLocks noChangeAspect="1"/>
          </p:cNvPicPr>
          <p:nvPr/>
        </p:nvPicPr>
        <p:blipFill rotWithShape="1">
          <a:blip r:embed="rId2"/>
          <a:srcRect t="2845"/>
          <a:stretch/>
        </p:blipFill>
        <p:spPr>
          <a:xfrm>
            <a:off x="2749365" y="10"/>
            <a:ext cx="9442633" cy="6857990"/>
          </a:xfrm>
          <a:prstGeom prst="rect">
            <a:avLst/>
          </a:prstGeom>
        </p:spPr>
      </p:pic>
      <p:sp>
        <p:nvSpPr>
          <p:cNvPr id="38" name="Rectangle 3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4DF4DC9-87BF-F932-5EA0-7863FC2EE52D}"/>
              </a:ext>
            </a:extLst>
          </p:cNvPr>
          <p:cNvSpPr txBox="1"/>
          <p:nvPr/>
        </p:nvSpPr>
        <p:spPr>
          <a:xfrm>
            <a:off x="2545080" y="412361"/>
            <a:ext cx="1139949" cy="5017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a:lnSpc>
                <a:spcPct val="90000"/>
              </a:lnSpc>
              <a:spcAft>
                <a:spcPts val="600"/>
              </a:spcAft>
            </a:pPr>
            <a:r>
              <a:rPr lang="en-US" sz="4000" b="1" u="sng">
                <a:solidFill>
                  <a:schemeClr val="tx1">
                    <a:lumMod val="75000"/>
                    <a:lumOff val="25000"/>
                  </a:schemeClr>
                </a:solidFill>
                <a:cs typeface="Calibri"/>
              </a:rPr>
              <a:t>Task</a:t>
            </a:r>
          </a:p>
        </p:txBody>
      </p:sp>
      <p:graphicFrame>
        <p:nvGraphicFramePr>
          <p:cNvPr id="48" name="TextBox 2">
            <a:extLst>
              <a:ext uri="{FF2B5EF4-FFF2-40B4-BE49-F238E27FC236}">
                <a16:creationId xmlns:a16="http://schemas.microsoft.com/office/drawing/2014/main" id="{74A6ACC4-861C-DDE8-90E7-FA0D9008E7C6}"/>
              </a:ext>
            </a:extLst>
          </p:cNvPr>
          <p:cNvGraphicFramePr/>
          <p:nvPr>
            <p:extLst>
              <p:ext uri="{D42A27DB-BD31-4B8C-83A1-F6EECF244321}">
                <p14:modId xmlns:p14="http://schemas.microsoft.com/office/powerpoint/2010/main" val="3910306030"/>
              </p:ext>
            </p:extLst>
          </p:nvPr>
        </p:nvGraphicFramePr>
        <p:xfrm>
          <a:off x="637786" y="1375861"/>
          <a:ext cx="5944197" cy="4857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38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7">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2" name="Table 2">
            <a:extLst>
              <a:ext uri="{FF2B5EF4-FFF2-40B4-BE49-F238E27FC236}">
                <a16:creationId xmlns:a16="http://schemas.microsoft.com/office/drawing/2014/main" id="{B39EEF04-CAF0-8E22-06C6-205C91F36E0A}"/>
              </a:ext>
            </a:extLst>
          </p:cNvPr>
          <p:cNvGraphicFramePr>
            <a:graphicFrameLocks noGrp="1"/>
          </p:cNvGraphicFramePr>
          <p:nvPr>
            <p:extLst>
              <p:ext uri="{D42A27DB-BD31-4B8C-83A1-F6EECF244321}">
                <p14:modId xmlns:p14="http://schemas.microsoft.com/office/powerpoint/2010/main" val="2326693410"/>
              </p:ext>
            </p:extLst>
          </p:nvPr>
        </p:nvGraphicFramePr>
        <p:xfrm>
          <a:off x="171211" y="1036722"/>
          <a:ext cx="10985132" cy="5513264"/>
        </p:xfrm>
        <a:graphic>
          <a:graphicData uri="http://schemas.openxmlformats.org/drawingml/2006/table">
            <a:tbl>
              <a:tblPr firstRow="1" bandRow="1">
                <a:noFill/>
                <a:tableStyleId>{8EC20E35-A176-4012-BC5E-935CFFF8708E}</a:tableStyleId>
              </a:tblPr>
              <a:tblGrid>
                <a:gridCol w="2746283">
                  <a:extLst>
                    <a:ext uri="{9D8B030D-6E8A-4147-A177-3AD203B41FA5}">
                      <a16:colId xmlns:a16="http://schemas.microsoft.com/office/drawing/2014/main" val="3968409349"/>
                    </a:ext>
                  </a:extLst>
                </a:gridCol>
                <a:gridCol w="2746283">
                  <a:extLst>
                    <a:ext uri="{9D8B030D-6E8A-4147-A177-3AD203B41FA5}">
                      <a16:colId xmlns:a16="http://schemas.microsoft.com/office/drawing/2014/main" val="269482083"/>
                    </a:ext>
                  </a:extLst>
                </a:gridCol>
                <a:gridCol w="2746283">
                  <a:extLst>
                    <a:ext uri="{9D8B030D-6E8A-4147-A177-3AD203B41FA5}">
                      <a16:colId xmlns:a16="http://schemas.microsoft.com/office/drawing/2014/main" val="1731471987"/>
                    </a:ext>
                  </a:extLst>
                </a:gridCol>
                <a:gridCol w="2746283">
                  <a:extLst>
                    <a:ext uri="{9D8B030D-6E8A-4147-A177-3AD203B41FA5}">
                      <a16:colId xmlns:a16="http://schemas.microsoft.com/office/drawing/2014/main" val="2451973867"/>
                    </a:ext>
                  </a:extLst>
                </a:gridCol>
              </a:tblGrid>
              <a:tr h="1139827">
                <a:tc>
                  <a:txBody>
                    <a:bodyPr/>
                    <a:lstStyle/>
                    <a:p>
                      <a:pPr algn="ctr"/>
                      <a:r>
                        <a:rPr lang="en-US" sz="2500" b="1">
                          <a:solidFill>
                            <a:srgbClr val="FFFFFF"/>
                          </a:solidFill>
                        </a:rPr>
                        <a:t>User Story</a:t>
                      </a:r>
                    </a:p>
                  </a:txBody>
                  <a:tcPr marL="354093" marR="212456" marT="212456" marB="212456"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2500" b="1">
                          <a:solidFill>
                            <a:srgbClr val="FFFFFF"/>
                          </a:solidFill>
                        </a:rPr>
                        <a:t>Tech-stack</a:t>
                      </a:r>
                    </a:p>
                  </a:txBody>
                  <a:tcPr marL="354093" marR="212456" marT="212456" marB="212456"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2500" b="1">
                          <a:solidFill>
                            <a:srgbClr val="FFFFFF"/>
                          </a:solidFill>
                        </a:rPr>
                        <a:t>Challenges</a:t>
                      </a:r>
                    </a:p>
                  </a:txBody>
                  <a:tcPr marL="354093" marR="212456" marT="212456" marB="212456"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lvl="0" algn="ctr"/>
                      <a:r>
                        <a:rPr lang="en-US" sz="2500" b="1">
                          <a:solidFill>
                            <a:srgbClr val="FFFFFF"/>
                          </a:solidFill>
                        </a:rPr>
                        <a:t>Acceptance Criteria</a:t>
                      </a:r>
                    </a:p>
                  </a:txBody>
                  <a:tcPr marL="354093" marR="212456" marT="212456" marB="212456" anchor="ctr">
                    <a:lnL w="38100" cap="flat" cmpd="sng" algn="ctr">
                      <a:solidFill>
                        <a:srgbClr val="FFFFFF"/>
                      </a:solidFill>
                      <a:prstDash val="solid"/>
                      <a:round/>
                      <a:headEnd type="none" w="med" len="med"/>
                      <a:tailEnd type="none" w="med" len="med"/>
                    </a:lnL>
                    <a:lnR w="38100" cap="flat" cmpd="sng" algn="ctr">
                      <a:noFill/>
                      <a:prstDash val="solid"/>
                    </a:lnR>
                    <a:lnT w="38100" cap="flat" cmpd="sng" algn="ctr">
                      <a:noFill/>
                      <a:prstDash val="solid"/>
                    </a:lnT>
                    <a:lnB w="38100" cap="flat" cmpd="sng" algn="ctr">
                      <a:solidFill>
                        <a:srgbClr val="FFFFFF"/>
                      </a:solidFill>
                      <a:prstDash val="solid"/>
                      <a:round/>
                      <a:headEnd type="none" w="med" len="med"/>
                      <a:tailEnd type="none" w="med" len="med"/>
                    </a:lnB>
                    <a:solidFill>
                      <a:srgbClr val="636B68">
                        <a:alpha val="69804"/>
                      </a:srgbClr>
                    </a:solidFill>
                  </a:tcPr>
                </a:tc>
                <a:extLst>
                  <a:ext uri="{0D108BD9-81ED-4DB2-BD59-A6C34878D82A}">
                    <a16:rowId xmlns:a16="http://schemas.microsoft.com/office/drawing/2014/main" val="824295514"/>
                  </a:ext>
                </a:extLst>
              </a:tr>
              <a:tr h="3448705">
                <a:tc>
                  <a:txBody>
                    <a:bodyPr/>
                    <a:lstStyle/>
                    <a:p>
                      <a:pPr lvl="0" algn="just">
                        <a:buNone/>
                      </a:pPr>
                      <a:r>
                        <a:rPr lang="en-US" sz="1600" b="0" i="0" u="none" strike="noStrike" kern="1200" noProof="0">
                          <a:solidFill>
                            <a:schemeClr val="tx1">
                              <a:lumMod val="85000"/>
                              <a:lumOff val="15000"/>
                            </a:schemeClr>
                          </a:solidFill>
                          <a:latin typeface="Calibri"/>
                          <a:ea typeface="+mn-ea"/>
                          <a:cs typeface="+mn-cs"/>
                        </a:rPr>
                        <a:t>As a merchant, one should be able to upload the image (.</a:t>
                      </a:r>
                      <a:r>
                        <a:rPr lang="en-US" sz="1600" b="0" i="0" u="none" strike="noStrike" kern="1200" noProof="0" err="1">
                          <a:solidFill>
                            <a:schemeClr val="tx1">
                              <a:lumMod val="85000"/>
                              <a:lumOff val="15000"/>
                            </a:schemeClr>
                          </a:solidFill>
                          <a:latin typeface="Calibri"/>
                          <a:ea typeface="+mn-ea"/>
                          <a:cs typeface="+mn-cs"/>
                        </a:rPr>
                        <a:t>png</a:t>
                      </a:r>
                      <a:r>
                        <a:rPr lang="en-US" sz="1600" b="0" i="0" u="none" strike="noStrike" kern="1200" noProof="0">
                          <a:solidFill>
                            <a:schemeClr val="tx1">
                              <a:lumMod val="85000"/>
                              <a:lumOff val="15000"/>
                            </a:schemeClr>
                          </a:solidFill>
                          <a:latin typeface="Calibri"/>
                          <a:ea typeface="+mn-ea"/>
                          <a:cs typeface="+mn-cs"/>
                        </a:rPr>
                        <a:t> /.jpeg/.jpg)  through a </a:t>
                      </a:r>
                      <a:endParaRPr lang="en-US" sz="1600" b="0" i="0" u="none" strike="noStrike" kern="1200">
                        <a:solidFill>
                          <a:schemeClr val="tx1">
                            <a:lumMod val="85000"/>
                            <a:lumOff val="15000"/>
                          </a:schemeClr>
                        </a:solidFill>
                        <a:latin typeface="Calibri"/>
                        <a:ea typeface="+mn-ea"/>
                        <a:cs typeface="+mn-cs"/>
                      </a:endParaRPr>
                    </a:p>
                    <a:p>
                      <a:pPr lvl="0" algn="just">
                        <a:buNone/>
                      </a:pPr>
                      <a:r>
                        <a:rPr lang="en-US" sz="1600" b="0" i="0" u="none" strike="noStrike" kern="1200" noProof="0">
                          <a:solidFill>
                            <a:schemeClr val="tx1">
                              <a:lumMod val="85000"/>
                              <a:lumOff val="15000"/>
                            </a:schemeClr>
                          </a:solidFill>
                          <a:latin typeface="Calibri"/>
                          <a:ea typeface="+mn-ea"/>
                          <a:cs typeface="+mn-cs"/>
                        </a:rPr>
                        <a:t>webpage for merchant.</a:t>
                      </a:r>
                      <a:endParaRPr lang="en-US" sz="1600" b="0" i="0" u="none" strike="noStrike" kern="1200">
                        <a:solidFill>
                          <a:schemeClr val="tx1">
                            <a:lumMod val="85000"/>
                            <a:lumOff val="15000"/>
                          </a:schemeClr>
                        </a:solidFill>
                        <a:latin typeface="Calibri"/>
                        <a:ea typeface="+mn-ea"/>
                        <a:cs typeface="+mn-cs"/>
                      </a:endParaRPr>
                    </a:p>
                  </a:txBody>
                  <a:tcPr marL="354093" marR="212456" marT="212456" marB="212456"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71450" lvl="0" indent="-171450" algn="l">
                        <a:lnSpc>
                          <a:spcPct val="100000"/>
                        </a:lnSpc>
                        <a:spcBef>
                          <a:spcPts val="0"/>
                        </a:spcBef>
                        <a:spcAft>
                          <a:spcPts val="0"/>
                        </a:spcAft>
                        <a:buFont typeface="Arial"/>
                        <a:buChar char="•"/>
                      </a:pPr>
                      <a:r>
                        <a:rPr lang="en-US" sz="1600" b="0" i="0" u="none" strike="noStrike" noProof="0">
                          <a:solidFill>
                            <a:schemeClr val="tx1">
                              <a:lumMod val="85000"/>
                              <a:lumOff val="15000"/>
                            </a:schemeClr>
                          </a:solidFill>
                          <a:latin typeface="Calibri"/>
                        </a:rPr>
                        <a:t>HTML </a:t>
                      </a:r>
                      <a:endParaRPr lang="en-US" sz="1600" b="0">
                        <a:solidFill>
                          <a:schemeClr val="tx1">
                            <a:lumMod val="85000"/>
                            <a:lumOff val="15000"/>
                          </a:schemeClr>
                        </a:solidFill>
                        <a:latin typeface="Calibri"/>
                      </a:endParaRPr>
                    </a:p>
                    <a:p>
                      <a:pPr marL="171450" lvl="0" indent="-171450" algn="l">
                        <a:lnSpc>
                          <a:spcPct val="100000"/>
                        </a:lnSpc>
                        <a:spcBef>
                          <a:spcPts val="0"/>
                        </a:spcBef>
                        <a:spcAft>
                          <a:spcPts val="0"/>
                        </a:spcAft>
                        <a:buFont typeface="Arial"/>
                        <a:buChar char="•"/>
                      </a:pPr>
                      <a:r>
                        <a:rPr lang="en-US" sz="1600" b="0" i="0" u="none" strike="noStrike" noProof="0">
                          <a:solidFill>
                            <a:schemeClr val="tx1">
                              <a:lumMod val="85000"/>
                              <a:lumOff val="15000"/>
                            </a:schemeClr>
                          </a:solidFill>
                          <a:latin typeface="Calibri"/>
                        </a:rPr>
                        <a:t> CSS </a:t>
                      </a:r>
                      <a:endParaRPr lang="en-US" sz="1600" b="0">
                        <a:solidFill>
                          <a:schemeClr val="tx1">
                            <a:lumMod val="85000"/>
                            <a:lumOff val="15000"/>
                          </a:schemeClr>
                        </a:solidFill>
                        <a:latin typeface="Calibri"/>
                      </a:endParaRPr>
                    </a:p>
                    <a:p>
                      <a:pPr marL="171450" lvl="0" indent="-171450" algn="l">
                        <a:lnSpc>
                          <a:spcPct val="100000"/>
                        </a:lnSpc>
                        <a:spcBef>
                          <a:spcPts val="0"/>
                        </a:spcBef>
                        <a:spcAft>
                          <a:spcPts val="0"/>
                        </a:spcAft>
                        <a:buFont typeface="Arial"/>
                        <a:buChar char="•"/>
                      </a:pPr>
                      <a:r>
                        <a:rPr lang="en-US" sz="1600" b="0" i="0" u="none" strike="noStrike" noProof="0">
                          <a:solidFill>
                            <a:schemeClr val="tx1">
                              <a:lumMod val="85000"/>
                              <a:lumOff val="15000"/>
                            </a:schemeClr>
                          </a:solidFill>
                          <a:latin typeface="Calibri"/>
                        </a:rPr>
                        <a:t> Python(Flask, Boto3)</a:t>
                      </a:r>
                      <a:endParaRPr lang="en-US" sz="1600" b="0">
                        <a:solidFill>
                          <a:schemeClr val="tx1">
                            <a:lumMod val="85000"/>
                            <a:lumOff val="15000"/>
                          </a:schemeClr>
                        </a:solidFill>
                        <a:latin typeface="Calibri"/>
                      </a:endParaRPr>
                    </a:p>
                    <a:p>
                      <a:pPr marL="342900" lvl="0" indent="-342900" algn="l">
                        <a:buFont typeface="Arial"/>
                        <a:buChar char="•"/>
                      </a:pPr>
                      <a:endParaRPr lang="en-US" sz="1600" b="0">
                        <a:solidFill>
                          <a:schemeClr val="tx1">
                            <a:lumMod val="85000"/>
                            <a:lumOff val="15000"/>
                          </a:schemeClr>
                        </a:solidFill>
                        <a:latin typeface="Calibri"/>
                      </a:endParaRPr>
                    </a:p>
                  </a:txBody>
                  <a:tcPr marL="354093" marR="212456" marT="212456" marB="21245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171450" lvl="0" indent="-171450" algn="l">
                        <a:lnSpc>
                          <a:spcPct val="100000"/>
                        </a:lnSpc>
                        <a:spcBef>
                          <a:spcPts val="0"/>
                        </a:spcBef>
                        <a:spcAft>
                          <a:spcPts val="0"/>
                        </a:spcAft>
                        <a:buFont typeface="Arial"/>
                        <a:buChar char="•"/>
                      </a:pPr>
                      <a:r>
                        <a:rPr lang="en-US" sz="1600" b="0" i="0" u="none" strike="noStrike" noProof="0">
                          <a:solidFill>
                            <a:schemeClr val="tx1">
                              <a:lumMod val="85000"/>
                              <a:lumOff val="15000"/>
                            </a:schemeClr>
                          </a:solidFill>
                          <a:latin typeface="Calibri"/>
                        </a:rPr>
                        <a:t>Using a Flask , connecting webpage to the S3 bucket.</a:t>
                      </a:r>
                      <a:endParaRPr lang="en-US" sz="1600" b="0">
                        <a:solidFill>
                          <a:schemeClr val="tx1">
                            <a:lumMod val="85000"/>
                            <a:lumOff val="15000"/>
                          </a:schemeClr>
                        </a:solidFill>
                        <a:latin typeface="Calibri"/>
                      </a:endParaRPr>
                    </a:p>
                    <a:p>
                      <a:pPr lvl="0" algn="l">
                        <a:buNone/>
                      </a:pPr>
                      <a:endParaRPr lang="en-US" sz="1600" b="0">
                        <a:solidFill>
                          <a:schemeClr val="tx1">
                            <a:lumMod val="85000"/>
                            <a:lumOff val="15000"/>
                          </a:schemeClr>
                        </a:solidFill>
                        <a:latin typeface="Calibri"/>
                      </a:endParaRPr>
                    </a:p>
                  </a:txBody>
                  <a:tcPr marL="354093" marR="212456" marT="212456" marB="21245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342900" lvl="0" indent="-342900" algn="l">
                        <a:buAutoNum type="arabicParenR"/>
                      </a:pPr>
                      <a:r>
                        <a:rPr lang="en-US" sz="1600" b="0" i="0" u="none" strike="noStrike" noProof="0"/>
                        <a:t>Upload button created should be able to insert Image into S3 bucket.</a:t>
                      </a:r>
                      <a:endParaRPr lang="en-US"/>
                    </a:p>
                    <a:p>
                      <a:pPr marL="342900" lvl="0" indent="-342900" algn="l">
                        <a:buAutoNum type="arabicParenR"/>
                      </a:pPr>
                      <a:r>
                        <a:rPr lang="en-US" sz="1600" b="0" i="0" u="none" strike="noStrike" noProof="0"/>
                        <a:t>If there is no image uploaded and if upload button is clicked, error should be shown on web page. </a:t>
                      </a:r>
                      <a:endParaRPr lang="en-US"/>
                    </a:p>
                    <a:p>
                      <a:pPr marL="342900" lvl="0" indent="-342900" algn="l">
                        <a:buAutoNum type="arabicParenR"/>
                      </a:pPr>
                      <a:r>
                        <a:rPr lang="en-US" sz="1600" b="0" i="0" u="none" strike="noStrike" noProof="0"/>
                        <a:t>Upload button should work in such a way that it should accept only images in .</a:t>
                      </a:r>
                      <a:r>
                        <a:rPr lang="en-US" sz="1600" b="0" i="0" u="none" strike="noStrike" noProof="0" err="1"/>
                        <a:t>png</a:t>
                      </a:r>
                      <a:r>
                        <a:rPr lang="en-US" sz="1600" b="0" i="0" u="none" strike="noStrike" noProof="0"/>
                        <a:t>/.jpeg/.jpg else it should give error.</a:t>
                      </a:r>
                      <a:endParaRPr lang="en-US"/>
                    </a:p>
                  </a:txBody>
                  <a:tcPr marL="354093" marR="212456" marT="212456" marB="212456" anchor="ctr">
                    <a:lnL w="38100" cap="flat" cmpd="sng" algn="ctr">
                      <a:solidFill>
                        <a:srgbClr val="FFFFFF"/>
                      </a:solidFill>
                      <a:prstDash val="solid"/>
                      <a:round/>
                      <a:headEnd type="none" w="med" len="med"/>
                      <a:tailEnd type="none" w="med" len="med"/>
                    </a:lnL>
                    <a:lnR w="38100" cap="flat" cmpd="sng" algn="ctr">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extLst>
                  <a:ext uri="{0D108BD9-81ED-4DB2-BD59-A6C34878D82A}">
                    <a16:rowId xmlns:a16="http://schemas.microsoft.com/office/drawing/2014/main" val="3402826382"/>
                  </a:ext>
                </a:extLst>
              </a:tr>
            </a:tbl>
          </a:graphicData>
        </a:graphic>
      </p:graphicFrame>
      <p:sp>
        <p:nvSpPr>
          <p:cNvPr id="3" name="TextBox 2">
            <a:extLst>
              <a:ext uri="{FF2B5EF4-FFF2-40B4-BE49-F238E27FC236}">
                <a16:creationId xmlns:a16="http://schemas.microsoft.com/office/drawing/2014/main" id="{0F7C1C73-FD31-3FAF-C23D-21EB976945A9}"/>
              </a:ext>
            </a:extLst>
          </p:cNvPr>
          <p:cNvSpPr txBox="1"/>
          <p:nvPr/>
        </p:nvSpPr>
        <p:spPr>
          <a:xfrm>
            <a:off x="3778603" y="133346"/>
            <a:ext cx="4645741"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400" b="1" u="sng">
                <a:solidFill>
                  <a:schemeClr val="tx1">
                    <a:lumMod val="75000"/>
                    <a:lumOff val="25000"/>
                  </a:schemeClr>
                </a:solidFill>
                <a:cs typeface="Calibri"/>
              </a:rPr>
              <a:t>Technology Stack</a:t>
            </a:r>
          </a:p>
        </p:txBody>
      </p:sp>
    </p:spTree>
    <p:extLst>
      <p:ext uri="{BB962C8B-B14F-4D97-AF65-F5344CB8AC3E}">
        <p14:creationId xmlns:p14="http://schemas.microsoft.com/office/powerpoint/2010/main" val="1696448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7">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2" name="Table 2">
            <a:extLst>
              <a:ext uri="{FF2B5EF4-FFF2-40B4-BE49-F238E27FC236}">
                <a16:creationId xmlns:a16="http://schemas.microsoft.com/office/drawing/2014/main" id="{B39EEF04-CAF0-8E22-06C6-205C91F36E0A}"/>
              </a:ext>
            </a:extLst>
          </p:cNvPr>
          <p:cNvGraphicFramePr>
            <a:graphicFrameLocks noGrp="1"/>
          </p:cNvGraphicFramePr>
          <p:nvPr>
            <p:extLst>
              <p:ext uri="{D42A27DB-BD31-4B8C-83A1-F6EECF244321}">
                <p14:modId xmlns:p14="http://schemas.microsoft.com/office/powerpoint/2010/main" val="184989960"/>
              </p:ext>
            </p:extLst>
          </p:nvPr>
        </p:nvGraphicFramePr>
        <p:xfrm>
          <a:off x="482851" y="1078871"/>
          <a:ext cx="11074960" cy="4614132"/>
        </p:xfrm>
        <a:graphic>
          <a:graphicData uri="http://schemas.openxmlformats.org/drawingml/2006/table">
            <a:tbl>
              <a:tblPr firstRow="1" bandRow="1">
                <a:noFill/>
                <a:tableStyleId>{8EC20E35-A176-4012-BC5E-935CFFF8708E}</a:tableStyleId>
              </a:tblPr>
              <a:tblGrid>
                <a:gridCol w="2768740">
                  <a:extLst>
                    <a:ext uri="{9D8B030D-6E8A-4147-A177-3AD203B41FA5}">
                      <a16:colId xmlns:a16="http://schemas.microsoft.com/office/drawing/2014/main" val="3968409349"/>
                    </a:ext>
                  </a:extLst>
                </a:gridCol>
                <a:gridCol w="2768740">
                  <a:extLst>
                    <a:ext uri="{9D8B030D-6E8A-4147-A177-3AD203B41FA5}">
                      <a16:colId xmlns:a16="http://schemas.microsoft.com/office/drawing/2014/main" val="269482083"/>
                    </a:ext>
                  </a:extLst>
                </a:gridCol>
                <a:gridCol w="2768740">
                  <a:extLst>
                    <a:ext uri="{9D8B030D-6E8A-4147-A177-3AD203B41FA5}">
                      <a16:colId xmlns:a16="http://schemas.microsoft.com/office/drawing/2014/main" val="1731471987"/>
                    </a:ext>
                  </a:extLst>
                </a:gridCol>
                <a:gridCol w="2768740">
                  <a:extLst>
                    <a:ext uri="{9D8B030D-6E8A-4147-A177-3AD203B41FA5}">
                      <a16:colId xmlns:a16="http://schemas.microsoft.com/office/drawing/2014/main" val="343343972"/>
                    </a:ext>
                  </a:extLst>
                </a:gridCol>
              </a:tblGrid>
              <a:tr h="1432881">
                <a:tc>
                  <a:txBody>
                    <a:bodyPr/>
                    <a:lstStyle/>
                    <a:p>
                      <a:pPr lvl="0" algn="ctr">
                        <a:buNone/>
                      </a:pPr>
                      <a:r>
                        <a:rPr lang="en-US" sz="2500" b="1">
                          <a:solidFill>
                            <a:srgbClr val="FFFFFF"/>
                          </a:solidFill>
                        </a:rPr>
                        <a:t>User Story</a:t>
                      </a:r>
                      <a:endParaRPr lang="en-US"/>
                    </a:p>
                  </a:txBody>
                  <a:tcPr marL="354093" marR="212455" marT="212455" marB="212455" anchor="ctr">
                    <a:lnL w="0">
                      <a:noFill/>
                    </a:lnL>
                    <a:lnR w="38099">
                      <a:solidFill>
                        <a:srgbClr val="FFFFFF"/>
                      </a:solidFill>
                    </a:lnR>
                    <a:lnT w="0">
                      <a:noFill/>
                    </a:lnT>
                    <a:lnB w="38099">
                      <a:solidFill>
                        <a:srgbClr val="FFFFFF"/>
                      </a:solidFill>
                    </a:lnB>
                    <a:solidFill>
                      <a:srgbClr val="636B68">
                        <a:alpha val="69804"/>
                      </a:srgbClr>
                    </a:solidFill>
                  </a:tcPr>
                </a:tc>
                <a:tc>
                  <a:txBody>
                    <a:bodyPr/>
                    <a:lstStyle/>
                    <a:p>
                      <a:pPr lvl="0" algn="ctr">
                        <a:buNone/>
                      </a:pPr>
                      <a:r>
                        <a:rPr lang="en-US" sz="2500" b="1">
                          <a:solidFill>
                            <a:srgbClr val="FFFFFF"/>
                          </a:solidFill>
                        </a:rPr>
                        <a:t>Tech-stack</a:t>
                      </a:r>
                      <a:endParaRPr lang="en-US"/>
                    </a:p>
                  </a:txBody>
                  <a:tcPr marL="354093" marR="212455" marT="212455" marB="212455" anchor="ctr">
                    <a:lnL w="38099">
                      <a:solidFill>
                        <a:srgbClr val="FFFFFF"/>
                      </a:solidFill>
                    </a:lnL>
                    <a:lnR w="38099">
                      <a:solidFill>
                        <a:srgbClr val="FFFFFF"/>
                      </a:solidFill>
                    </a:lnR>
                    <a:lnT w="0">
                      <a:noFill/>
                    </a:lnT>
                    <a:lnB w="38099">
                      <a:solidFill>
                        <a:srgbClr val="FFFFFF"/>
                      </a:solidFill>
                    </a:lnB>
                    <a:solidFill>
                      <a:srgbClr val="636B68">
                        <a:alpha val="69804"/>
                      </a:srgbClr>
                    </a:solidFill>
                  </a:tcPr>
                </a:tc>
                <a:tc>
                  <a:txBody>
                    <a:bodyPr/>
                    <a:lstStyle/>
                    <a:p>
                      <a:pPr lvl="0" algn="ctr">
                        <a:buNone/>
                      </a:pPr>
                      <a:r>
                        <a:rPr lang="en-US" sz="2500" b="1">
                          <a:solidFill>
                            <a:srgbClr val="FFFFFF"/>
                          </a:solidFill>
                        </a:rPr>
                        <a:t>Challenges</a:t>
                      </a:r>
                      <a:endParaRPr lang="en-US"/>
                    </a:p>
                  </a:txBody>
                  <a:tcPr marL="354093" marR="212455" marT="212455" marB="212455" anchor="ctr">
                    <a:lnL w="38099">
                      <a:solidFill>
                        <a:srgbClr val="FFFFFF"/>
                      </a:solidFill>
                    </a:lnL>
                    <a:lnR w="38099">
                      <a:solidFill>
                        <a:srgbClr val="FFFFFF"/>
                      </a:solidFill>
                    </a:lnR>
                    <a:lnT w="0">
                      <a:noFill/>
                    </a:lnT>
                    <a:lnB w="38099">
                      <a:solidFill>
                        <a:srgbClr val="FFFFFF"/>
                      </a:solidFill>
                    </a:lnB>
                    <a:solidFill>
                      <a:srgbClr val="636B68">
                        <a:alpha val="69804"/>
                      </a:srgbClr>
                    </a:solidFill>
                  </a:tcPr>
                </a:tc>
                <a:tc>
                  <a:txBody>
                    <a:bodyPr/>
                    <a:lstStyle/>
                    <a:p>
                      <a:pPr lvl="0" algn="ctr">
                        <a:buNone/>
                      </a:pPr>
                      <a:r>
                        <a:rPr lang="en-US" sz="2500" b="1">
                          <a:solidFill>
                            <a:srgbClr val="FFFFFF"/>
                          </a:solidFill>
                        </a:rPr>
                        <a:t>Acceptance Criteria</a:t>
                      </a:r>
                      <a:endParaRPr lang="en-US"/>
                    </a:p>
                  </a:txBody>
                  <a:tcPr marL="354093" marR="212455" marT="212455" marB="212455" anchor="ctr">
                    <a:lnL w="38099">
                      <a:solidFill>
                        <a:srgbClr val="FFFFFF"/>
                      </a:solidFill>
                    </a:lnL>
                    <a:lnR w="38099">
                      <a:solidFill>
                        <a:srgbClr val="FFFFFF"/>
                      </a:solidFill>
                    </a:lnR>
                    <a:lnT w="0">
                      <a:noFill/>
                    </a:lnT>
                    <a:lnB w="38099">
                      <a:solidFill>
                        <a:srgbClr val="FFFFFF"/>
                      </a:solidFill>
                    </a:lnB>
                    <a:solidFill>
                      <a:srgbClr val="636B68">
                        <a:alpha val="69804"/>
                      </a:srgbClr>
                    </a:solidFill>
                  </a:tcPr>
                </a:tc>
                <a:extLst>
                  <a:ext uri="{0D108BD9-81ED-4DB2-BD59-A6C34878D82A}">
                    <a16:rowId xmlns:a16="http://schemas.microsoft.com/office/drawing/2014/main" val="824295514"/>
                  </a:ext>
                </a:extLst>
              </a:tr>
              <a:tr h="3181251">
                <a:tc>
                  <a:txBody>
                    <a:bodyPr/>
                    <a:lstStyle/>
                    <a:p>
                      <a:pPr lvl="0">
                        <a:buNone/>
                      </a:pPr>
                      <a:r>
                        <a:rPr lang="en-US" sz="1600" b="0" i="0" u="none" strike="noStrike" kern="1200" noProof="0">
                          <a:solidFill>
                            <a:schemeClr val="tx1">
                              <a:lumMod val="85000"/>
                              <a:lumOff val="15000"/>
                            </a:schemeClr>
                          </a:solidFill>
                          <a:latin typeface="Calibri"/>
                          <a:ea typeface="+mn-ea"/>
                          <a:cs typeface="+mn-cs"/>
                        </a:rPr>
                        <a:t>As developers we need to create two s3 buckets for storing original and resized image, also create 3rd s3 bucket for backup.</a:t>
                      </a:r>
                      <a:endParaRPr lang="en-US" sz="1600" b="0" i="0" u="none" strike="noStrike" kern="1200">
                        <a:solidFill>
                          <a:schemeClr val="tx1">
                            <a:lumMod val="85000"/>
                            <a:lumOff val="15000"/>
                          </a:schemeClr>
                        </a:solidFill>
                        <a:latin typeface="Calibri"/>
                        <a:ea typeface="+mn-ea"/>
                        <a:cs typeface="+mn-cs"/>
                      </a:endParaRPr>
                    </a:p>
                  </a:txBody>
                  <a:tcPr marL="354093" marR="212456" marT="212456" marB="212456" anchor="ctr">
                    <a:lnL w="38100" cap="flat" cmpd="sng" algn="ctr">
                      <a:noFill/>
                      <a:prstDash val="solid"/>
                    </a:lnL>
                    <a:lnR w="38100" cap="flat" cmpd="sng" algn="ctr">
                      <a:solidFill>
                        <a:srgbClr val="FFFFFF"/>
                      </a:solidFill>
                      <a:prstDash val="solid"/>
                      <a:round/>
                      <a:headEnd type="none" w="med" len="med"/>
                      <a:tailEnd type="none" w="med" len="med"/>
                    </a:lnR>
                    <a:lnT w="38099"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14902"/>
                      </a:srgbClr>
                    </a:solidFill>
                  </a:tcPr>
                </a:tc>
                <a:tc>
                  <a:txBody>
                    <a:bodyPr/>
                    <a:lstStyle/>
                    <a:p>
                      <a:pPr marL="171450" lvl="0" indent="-171450" algn="l">
                        <a:lnSpc>
                          <a:spcPct val="100000"/>
                        </a:lnSpc>
                        <a:spcBef>
                          <a:spcPts val="0"/>
                        </a:spcBef>
                        <a:spcAft>
                          <a:spcPts val="0"/>
                        </a:spcAft>
                        <a:buFont typeface="Arial"/>
                        <a:buChar char="•"/>
                      </a:pPr>
                      <a:r>
                        <a:rPr lang="en-US" sz="1600" b="0" i="0" u="none" strike="noStrike" noProof="0">
                          <a:solidFill>
                            <a:schemeClr val="tx1">
                              <a:lumMod val="85000"/>
                              <a:lumOff val="15000"/>
                            </a:schemeClr>
                          </a:solidFill>
                          <a:latin typeface="Calibri"/>
                        </a:rPr>
                        <a:t>Aws Storage Service(S3)</a:t>
                      </a:r>
                      <a:endParaRPr lang="en-US" sz="1600" b="0">
                        <a:solidFill>
                          <a:schemeClr val="tx1">
                            <a:lumMod val="85000"/>
                            <a:lumOff val="15000"/>
                          </a:schemeClr>
                        </a:solidFill>
                        <a:latin typeface="Calibri"/>
                      </a:endParaRPr>
                    </a:p>
                    <a:p>
                      <a:pPr lvl="0" algn="l">
                        <a:buNone/>
                      </a:pPr>
                      <a:endParaRPr lang="en-US" sz="1600" b="0">
                        <a:solidFill>
                          <a:schemeClr val="tx1">
                            <a:lumMod val="85000"/>
                            <a:lumOff val="15000"/>
                          </a:schemeClr>
                        </a:solidFill>
                        <a:latin typeface="Calibri"/>
                      </a:endParaRPr>
                    </a:p>
                  </a:txBody>
                  <a:tcPr marL="354093" marR="212456" marT="212456" marB="21245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099"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14902"/>
                      </a:srgbClr>
                    </a:solidFill>
                  </a:tcPr>
                </a:tc>
                <a:tc>
                  <a:txBody>
                    <a:bodyPr/>
                    <a:lstStyle/>
                    <a:p>
                      <a:pPr lvl="0" algn="ctr">
                        <a:buNone/>
                      </a:pPr>
                      <a:r>
                        <a:rPr lang="en-US" sz="1600" b="0">
                          <a:solidFill>
                            <a:schemeClr val="tx1">
                              <a:lumMod val="85000"/>
                              <a:lumOff val="15000"/>
                            </a:schemeClr>
                          </a:solidFill>
                          <a:latin typeface="Calibri"/>
                        </a:rPr>
                        <a:t>NA</a:t>
                      </a:r>
                    </a:p>
                  </a:txBody>
                  <a:tcPr marL="354093" marR="212456" marT="212456" marB="212456"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099"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14902"/>
                      </a:srgbClr>
                    </a:solidFill>
                  </a:tcPr>
                </a:tc>
                <a:tc>
                  <a:txBody>
                    <a:bodyPr/>
                    <a:lstStyle/>
                    <a:p>
                      <a:pPr marL="342900" lvl="0" indent="-342900">
                        <a:buAutoNum type="arabicParenR"/>
                      </a:pPr>
                      <a:r>
                        <a:rPr lang="en-US" sz="1600" b="0" i="0" u="none" strike="noStrike" noProof="0"/>
                        <a:t>Bucket should be able to store image of any dimension</a:t>
                      </a:r>
                      <a:endParaRPr lang="en-US"/>
                    </a:p>
                    <a:p>
                      <a:pPr marL="342900" lvl="0" indent="-342900">
                        <a:buAutoNum type="arabicParenR"/>
                      </a:pPr>
                      <a:r>
                        <a:rPr lang="en-US" sz="1600" b="0" i="0" u="none" strike="noStrike" noProof="0"/>
                        <a:t>Bucket should be able to accept images from web page</a:t>
                      </a:r>
                      <a:endParaRPr lang="en-US"/>
                    </a:p>
                  </a:txBody>
                  <a:tcPr marL="354093" marR="212456" marT="212456" marB="212456" anchor="ctr">
                    <a:lnL w="38100" cap="flat" cmpd="sng" algn="ctr">
                      <a:solidFill>
                        <a:srgbClr val="FFFFFF"/>
                      </a:solidFill>
                      <a:prstDash val="solid"/>
                      <a:round/>
                      <a:headEnd type="none" w="med" len="med"/>
                      <a:tailEnd type="none" w="med" len="med"/>
                    </a:lnL>
                    <a:lnR w="38100" cap="flat" cmpd="sng" algn="ctr">
                      <a:solidFill>
                        <a:srgbClr val="FFFFFF"/>
                      </a:solidFill>
                      <a:prstDash val="solid"/>
                    </a:lnR>
                    <a:lnT w="38099"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402826382"/>
                  </a:ext>
                </a:extLst>
              </a:tr>
            </a:tbl>
          </a:graphicData>
        </a:graphic>
      </p:graphicFrame>
      <p:sp>
        <p:nvSpPr>
          <p:cNvPr id="3" name="TextBox 2">
            <a:extLst>
              <a:ext uri="{FF2B5EF4-FFF2-40B4-BE49-F238E27FC236}">
                <a16:creationId xmlns:a16="http://schemas.microsoft.com/office/drawing/2014/main" id="{0F7C1C73-FD31-3FAF-C23D-21EB976945A9}"/>
              </a:ext>
            </a:extLst>
          </p:cNvPr>
          <p:cNvSpPr txBox="1"/>
          <p:nvPr/>
        </p:nvSpPr>
        <p:spPr>
          <a:xfrm>
            <a:off x="3771352" y="218198"/>
            <a:ext cx="4645741"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400" b="1" u="sng">
                <a:solidFill>
                  <a:schemeClr val="tx1">
                    <a:lumMod val="75000"/>
                    <a:lumOff val="25000"/>
                  </a:schemeClr>
                </a:solidFill>
                <a:cs typeface="Calibri"/>
              </a:rPr>
              <a:t>Technology Stack</a:t>
            </a:r>
            <a:endParaRPr lang="en-US">
              <a:solidFill>
                <a:schemeClr val="tx1">
                  <a:lumMod val="75000"/>
                  <a:lumOff val="25000"/>
                </a:schemeClr>
              </a:solidFill>
            </a:endParaRPr>
          </a:p>
        </p:txBody>
      </p:sp>
    </p:spTree>
    <p:extLst>
      <p:ext uri="{BB962C8B-B14F-4D97-AF65-F5344CB8AC3E}">
        <p14:creationId xmlns:p14="http://schemas.microsoft.com/office/powerpoint/2010/main" val="53617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7">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2" name="Table 2">
            <a:extLst>
              <a:ext uri="{FF2B5EF4-FFF2-40B4-BE49-F238E27FC236}">
                <a16:creationId xmlns:a16="http://schemas.microsoft.com/office/drawing/2014/main" id="{B39EEF04-CAF0-8E22-06C6-205C91F36E0A}"/>
              </a:ext>
            </a:extLst>
          </p:cNvPr>
          <p:cNvGraphicFramePr>
            <a:graphicFrameLocks noGrp="1"/>
          </p:cNvGraphicFramePr>
          <p:nvPr>
            <p:extLst>
              <p:ext uri="{D42A27DB-BD31-4B8C-83A1-F6EECF244321}">
                <p14:modId xmlns:p14="http://schemas.microsoft.com/office/powerpoint/2010/main" val="3089839506"/>
              </p:ext>
            </p:extLst>
          </p:nvPr>
        </p:nvGraphicFramePr>
        <p:xfrm>
          <a:off x="482851" y="1078871"/>
          <a:ext cx="10901768" cy="5098740"/>
        </p:xfrm>
        <a:graphic>
          <a:graphicData uri="http://schemas.openxmlformats.org/drawingml/2006/table">
            <a:tbl>
              <a:tblPr firstRow="1" bandRow="1">
                <a:noFill/>
                <a:tableStyleId>{8EC20E35-A176-4012-BC5E-935CFFF8708E}</a:tableStyleId>
              </a:tblPr>
              <a:tblGrid>
                <a:gridCol w="2725442">
                  <a:extLst>
                    <a:ext uri="{9D8B030D-6E8A-4147-A177-3AD203B41FA5}">
                      <a16:colId xmlns:a16="http://schemas.microsoft.com/office/drawing/2014/main" val="3968409349"/>
                    </a:ext>
                  </a:extLst>
                </a:gridCol>
                <a:gridCol w="2725442">
                  <a:extLst>
                    <a:ext uri="{9D8B030D-6E8A-4147-A177-3AD203B41FA5}">
                      <a16:colId xmlns:a16="http://schemas.microsoft.com/office/drawing/2014/main" val="269482083"/>
                    </a:ext>
                  </a:extLst>
                </a:gridCol>
                <a:gridCol w="2725442">
                  <a:extLst>
                    <a:ext uri="{9D8B030D-6E8A-4147-A177-3AD203B41FA5}">
                      <a16:colId xmlns:a16="http://schemas.microsoft.com/office/drawing/2014/main" val="1731471987"/>
                    </a:ext>
                  </a:extLst>
                </a:gridCol>
                <a:gridCol w="2725442">
                  <a:extLst>
                    <a:ext uri="{9D8B030D-6E8A-4147-A177-3AD203B41FA5}">
                      <a16:colId xmlns:a16="http://schemas.microsoft.com/office/drawing/2014/main" val="343343972"/>
                    </a:ext>
                  </a:extLst>
                </a:gridCol>
              </a:tblGrid>
              <a:tr h="1187532">
                <a:tc>
                  <a:txBody>
                    <a:bodyPr/>
                    <a:lstStyle/>
                    <a:p>
                      <a:pPr lvl="0" algn="ctr">
                        <a:buNone/>
                      </a:pPr>
                      <a:r>
                        <a:rPr lang="en-US" sz="2500" b="1">
                          <a:solidFill>
                            <a:srgbClr val="FFFFFF"/>
                          </a:solidFill>
                        </a:rPr>
                        <a:t>User Story</a:t>
                      </a:r>
                      <a:endParaRPr lang="en-US"/>
                    </a:p>
                  </a:txBody>
                  <a:tcPr marL="354093" marR="212455" marT="212455" marB="212455" anchor="ctr">
                    <a:lnL w="0">
                      <a:noFill/>
                    </a:lnL>
                    <a:lnR w="38099">
                      <a:solidFill>
                        <a:srgbClr val="FFFFFF"/>
                      </a:solidFill>
                    </a:lnR>
                    <a:lnT w="0">
                      <a:noFill/>
                    </a:lnT>
                    <a:lnB w="38099">
                      <a:noFill/>
                    </a:lnB>
                    <a:solidFill>
                      <a:srgbClr val="636B68">
                        <a:alpha val="69804"/>
                      </a:srgbClr>
                    </a:solidFill>
                  </a:tcPr>
                </a:tc>
                <a:tc>
                  <a:txBody>
                    <a:bodyPr/>
                    <a:lstStyle/>
                    <a:p>
                      <a:pPr lvl="0" algn="ctr">
                        <a:buNone/>
                      </a:pPr>
                      <a:r>
                        <a:rPr lang="en-US" sz="2500" b="1">
                          <a:solidFill>
                            <a:srgbClr val="FFFFFF"/>
                          </a:solidFill>
                        </a:rPr>
                        <a:t>Tech-stack</a:t>
                      </a:r>
                      <a:endParaRPr lang="en-US"/>
                    </a:p>
                  </a:txBody>
                  <a:tcPr marL="354093" marR="212455" marT="212455" marB="212455" anchor="ctr">
                    <a:lnL w="38099">
                      <a:solidFill>
                        <a:srgbClr val="FFFFFF"/>
                      </a:solidFill>
                    </a:lnL>
                    <a:lnR w="38099">
                      <a:solidFill>
                        <a:srgbClr val="FFFFFF"/>
                      </a:solidFill>
                    </a:lnR>
                    <a:lnT w="0">
                      <a:noFill/>
                    </a:lnT>
                    <a:lnB w="38099">
                      <a:noFill/>
                    </a:lnB>
                    <a:solidFill>
                      <a:srgbClr val="636B68">
                        <a:alpha val="69804"/>
                      </a:srgbClr>
                    </a:solidFill>
                  </a:tcPr>
                </a:tc>
                <a:tc>
                  <a:txBody>
                    <a:bodyPr/>
                    <a:lstStyle/>
                    <a:p>
                      <a:pPr lvl="0" algn="ctr">
                        <a:buNone/>
                      </a:pPr>
                      <a:r>
                        <a:rPr lang="en-US" sz="2500" b="1">
                          <a:solidFill>
                            <a:srgbClr val="FFFFFF"/>
                          </a:solidFill>
                        </a:rPr>
                        <a:t>Challenges</a:t>
                      </a:r>
                      <a:endParaRPr lang="en-US"/>
                    </a:p>
                  </a:txBody>
                  <a:tcPr marL="354093" marR="212455" marT="212455" marB="212455" anchor="ctr">
                    <a:lnL w="38099">
                      <a:solidFill>
                        <a:srgbClr val="FFFFFF"/>
                      </a:solidFill>
                    </a:lnL>
                    <a:lnR w="38099">
                      <a:solidFill>
                        <a:srgbClr val="FFFFFF"/>
                      </a:solidFill>
                    </a:lnR>
                    <a:lnT w="0">
                      <a:noFill/>
                    </a:lnT>
                    <a:lnB w="38099">
                      <a:noFill/>
                    </a:lnB>
                    <a:solidFill>
                      <a:srgbClr val="636B68">
                        <a:alpha val="69804"/>
                      </a:srgbClr>
                    </a:solidFill>
                  </a:tcPr>
                </a:tc>
                <a:tc>
                  <a:txBody>
                    <a:bodyPr/>
                    <a:lstStyle/>
                    <a:p>
                      <a:pPr lvl="0" algn="ctr">
                        <a:buNone/>
                      </a:pPr>
                      <a:r>
                        <a:rPr lang="en-US" sz="2500" b="1">
                          <a:solidFill>
                            <a:srgbClr val="FFFFFF"/>
                          </a:solidFill>
                        </a:rPr>
                        <a:t>Acceptance Criteria</a:t>
                      </a:r>
                      <a:endParaRPr lang="en-US"/>
                    </a:p>
                  </a:txBody>
                  <a:tcPr marL="354093" marR="212455" marT="212455" marB="212455" anchor="ctr">
                    <a:lnL w="38099">
                      <a:solidFill>
                        <a:srgbClr val="FFFFFF"/>
                      </a:solidFill>
                    </a:lnL>
                    <a:lnR w="38099">
                      <a:solidFill>
                        <a:srgbClr val="FFFFFF"/>
                      </a:solidFill>
                    </a:lnR>
                    <a:lnT w="0">
                      <a:noFill/>
                    </a:lnT>
                    <a:lnB w="38099">
                      <a:noFill/>
                    </a:lnB>
                    <a:solidFill>
                      <a:srgbClr val="636B68">
                        <a:alpha val="69804"/>
                      </a:srgbClr>
                    </a:solidFill>
                  </a:tcPr>
                </a:tc>
                <a:extLst>
                  <a:ext uri="{0D108BD9-81ED-4DB2-BD59-A6C34878D82A}">
                    <a16:rowId xmlns:a16="http://schemas.microsoft.com/office/drawing/2014/main" val="824295514"/>
                  </a:ext>
                </a:extLst>
              </a:tr>
              <a:tr h="2740433">
                <a:tc>
                  <a:txBody>
                    <a:bodyPr/>
                    <a:lstStyle/>
                    <a:p>
                      <a:pPr lvl="0" algn="l">
                        <a:lnSpc>
                          <a:spcPct val="100000"/>
                        </a:lnSpc>
                        <a:spcBef>
                          <a:spcPts val="0"/>
                        </a:spcBef>
                        <a:spcAft>
                          <a:spcPts val="0"/>
                        </a:spcAft>
                        <a:buNone/>
                      </a:pPr>
                      <a:r>
                        <a:rPr lang="en-US" sz="1600" b="0" i="0" u="none" strike="noStrike" kern="1200" noProof="0"/>
                        <a:t>As a team we need to create lambda function for resizing the image and connecting to the s3 bucket.</a:t>
                      </a:r>
                      <a:endParaRPr lang="en-US"/>
                    </a:p>
                    <a:p>
                      <a:pPr lvl="0">
                        <a:buNone/>
                      </a:pPr>
                      <a:br>
                        <a:rPr lang="en-US"/>
                      </a:br>
                      <a:endParaRPr lang="en-US"/>
                    </a:p>
                  </a:txBody>
                  <a:tcPr marL="354093" marR="212455" marT="212455" marB="212455" anchor="ctr">
                    <a:lnL w="0">
                      <a:noFill/>
                    </a:lnL>
                    <a:lnR w="38099">
                      <a:solidFill>
                        <a:srgbClr val="FFFFFF"/>
                      </a:solidFill>
                    </a:lnR>
                    <a:lnT w="38099">
                      <a:noFill/>
                    </a:lnT>
                    <a:lnB w="38099" cap="flat" cmpd="sng" algn="ctr">
                      <a:solidFill>
                        <a:srgbClr val="FFFFFF"/>
                      </a:solidFill>
                      <a:prstDash val="solid"/>
                      <a:round/>
                      <a:headEnd type="none" w="med" len="med"/>
                      <a:tailEnd type="none" w="med" len="med"/>
                    </a:lnB>
                    <a:solidFill>
                      <a:srgbClr val="878E8B">
                        <a:alpha val="14902"/>
                      </a:srgbClr>
                    </a:solidFill>
                  </a:tcPr>
                </a:tc>
                <a:tc>
                  <a:txBody>
                    <a:bodyPr/>
                    <a:lstStyle/>
                    <a:p>
                      <a:pPr marL="171450" lvl="0" indent="-171450" algn="l">
                        <a:lnSpc>
                          <a:spcPct val="100000"/>
                        </a:lnSpc>
                        <a:spcBef>
                          <a:spcPts val="0"/>
                        </a:spcBef>
                        <a:spcAft>
                          <a:spcPts val="0"/>
                        </a:spcAft>
                        <a:buFont typeface="Arial"/>
                        <a:buChar char="•"/>
                      </a:pPr>
                      <a:r>
                        <a:rPr lang="en-US" sz="1600" b="0" i="0" u="none" strike="noStrike" noProof="0">
                          <a:solidFill>
                            <a:schemeClr val="tx1">
                              <a:lumMod val="85000"/>
                              <a:lumOff val="15000"/>
                            </a:schemeClr>
                          </a:solidFill>
                          <a:latin typeface="Calibri"/>
                        </a:rPr>
                        <a:t>Aws Storage Service(S3)</a:t>
                      </a:r>
                      <a:endParaRPr lang="en-US" sz="1600" b="0">
                        <a:solidFill>
                          <a:schemeClr val="tx1">
                            <a:lumMod val="85000"/>
                            <a:lumOff val="15000"/>
                          </a:schemeClr>
                        </a:solidFill>
                        <a:latin typeface="Calibri"/>
                      </a:endParaRPr>
                    </a:p>
                    <a:p>
                      <a:pPr lvl="0" algn="l">
                        <a:buNone/>
                      </a:pPr>
                      <a:endParaRPr lang="en-US" sz="1600" b="0">
                        <a:solidFill>
                          <a:schemeClr val="tx1">
                            <a:lumMod val="85000"/>
                            <a:lumOff val="15000"/>
                          </a:schemeClr>
                        </a:solidFill>
                        <a:latin typeface="Calibri"/>
                      </a:endParaRPr>
                    </a:p>
                  </a:txBody>
                  <a:tcPr marL="354093" marR="212455" marT="212455" marB="212455" anchor="ctr">
                    <a:lnL w="38099">
                      <a:solidFill>
                        <a:srgbClr val="FFFFFF"/>
                      </a:solidFill>
                    </a:lnL>
                    <a:lnR w="38099">
                      <a:solidFill>
                        <a:srgbClr val="FFFFFF"/>
                      </a:solidFill>
                    </a:lnR>
                    <a:lnT w="38099">
                      <a:noFill/>
                    </a:lnT>
                    <a:lnB w="38099" cap="flat" cmpd="sng" algn="ctr">
                      <a:solidFill>
                        <a:srgbClr val="FFFFFF"/>
                      </a:solidFill>
                      <a:prstDash val="solid"/>
                      <a:round/>
                      <a:headEnd type="none" w="med" len="med"/>
                      <a:tailEnd type="none" w="med" len="med"/>
                    </a:lnB>
                    <a:solidFill>
                      <a:srgbClr val="878E8B">
                        <a:alpha val="14902"/>
                      </a:srgbClr>
                    </a:solidFill>
                  </a:tcPr>
                </a:tc>
                <a:tc>
                  <a:txBody>
                    <a:bodyPr/>
                    <a:lstStyle/>
                    <a:p>
                      <a:pPr marL="171450" lvl="0" indent="-171450" algn="ctr">
                        <a:buFont typeface="Arial"/>
                        <a:buChar char="•"/>
                      </a:pPr>
                      <a:r>
                        <a:rPr lang="en-US" sz="1600" b="0" i="0" u="none" strike="noStrike" noProof="0">
                          <a:latin typeface="Calibri"/>
                        </a:rPr>
                        <a:t>Installing the Pillow library in AWS Lambda</a:t>
                      </a:r>
                      <a:endParaRPr lang="en-US" sz="1600" b="0">
                        <a:solidFill>
                          <a:schemeClr val="tx1">
                            <a:lumMod val="85000"/>
                            <a:lumOff val="15000"/>
                          </a:schemeClr>
                        </a:solidFill>
                        <a:latin typeface="Calibri"/>
                      </a:endParaRPr>
                    </a:p>
                  </a:txBody>
                  <a:tcPr marL="354093" marR="212455" marT="212455" marB="212455" anchor="ctr">
                    <a:lnL w="38099">
                      <a:solidFill>
                        <a:srgbClr val="FFFFFF"/>
                      </a:solidFill>
                    </a:lnL>
                    <a:lnR w="38099">
                      <a:solidFill>
                        <a:srgbClr val="FFFFFF"/>
                      </a:solidFill>
                    </a:lnR>
                    <a:lnT w="38099">
                      <a:noFill/>
                    </a:lnT>
                    <a:lnB w="38099" cap="flat" cmpd="sng" algn="ctr">
                      <a:solidFill>
                        <a:srgbClr val="FFFFFF"/>
                      </a:solidFill>
                      <a:prstDash val="solid"/>
                      <a:round/>
                      <a:headEnd type="none" w="med" len="med"/>
                      <a:tailEnd type="none" w="med" len="med"/>
                    </a:lnB>
                    <a:solidFill>
                      <a:srgbClr val="878E8B">
                        <a:alpha val="14902"/>
                      </a:srgbClr>
                    </a:solidFill>
                  </a:tcPr>
                </a:tc>
                <a:tc>
                  <a:txBody>
                    <a:bodyPr/>
                    <a:lstStyle/>
                    <a:p>
                      <a:pPr marL="342900" lvl="0" indent="-342900">
                        <a:buAutoNum type="arabicParenR"/>
                      </a:pPr>
                      <a:r>
                        <a:rPr lang="en-US" sz="1600" b="0" i="0" u="none" strike="noStrike" noProof="0"/>
                        <a:t>The lambda function should be able to accept and process any format of image</a:t>
                      </a:r>
                      <a:endParaRPr lang="en-US"/>
                    </a:p>
                    <a:p>
                      <a:pPr marL="342900" lvl="0" indent="-342900">
                        <a:buAutoNum type="arabicParenR"/>
                      </a:pPr>
                      <a:r>
                        <a:rPr lang="en-US" sz="1600" b="0" i="0" u="none" strike="noStrike" noProof="0"/>
                        <a:t>The lambda function should be able to process image of any size</a:t>
                      </a:r>
                      <a:endParaRPr lang="en-US"/>
                    </a:p>
                    <a:p>
                      <a:pPr marL="342900" lvl="0" indent="-342900">
                        <a:buAutoNum type="arabicParenR"/>
                      </a:pPr>
                      <a:r>
                        <a:rPr lang="en-US" sz="1600" b="0" i="0" u="none" strike="noStrike" noProof="0"/>
                        <a:t>The resized imaged should get stored in the second S3 bucket</a:t>
                      </a:r>
                      <a:endParaRPr lang="en-US"/>
                    </a:p>
                  </a:txBody>
                  <a:tcPr marL="354093" marR="212455" marT="212455" marB="212455" anchor="ctr">
                    <a:lnL w="38099">
                      <a:solidFill>
                        <a:srgbClr val="FFFFFF"/>
                      </a:solidFill>
                    </a:lnL>
                    <a:lnR w="38099">
                      <a:solidFill>
                        <a:srgbClr val="FFFFFF"/>
                      </a:solidFill>
                    </a:lnR>
                    <a:lnT w="38099">
                      <a:noFill/>
                    </a:lnT>
                    <a:lnB w="38099" cap="flat" cmpd="sng" algn="ctr">
                      <a:solidFill>
                        <a:srgbClr val="FFFFFF"/>
                      </a:solidFill>
                      <a:prstDash val="solid"/>
                      <a:round/>
                      <a:headEnd type="none" w="med" len="med"/>
                      <a:tailEnd type="none" w="med" len="med"/>
                    </a:lnB>
                    <a:solidFill>
                      <a:srgbClr val="878E8B">
                        <a:alpha val="14902"/>
                      </a:srgbClr>
                    </a:solidFill>
                  </a:tcPr>
                </a:tc>
                <a:extLst>
                  <a:ext uri="{0D108BD9-81ED-4DB2-BD59-A6C34878D82A}">
                    <a16:rowId xmlns:a16="http://schemas.microsoft.com/office/drawing/2014/main" val="3402826382"/>
                  </a:ext>
                </a:extLst>
              </a:tr>
              <a:tr h="804058">
                <a:tc>
                  <a:txBody>
                    <a:bodyPr/>
                    <a:lstStyle/>
                    <a:p>
                      <a:pPr lvl="0">
                        <a:buNone/>
                      </a:pPr>
                      <a:endParaRPr lang="en-US"/>
                    </a:p>
                  </a:txBody>
                  <a:tcPr marL="354093" marR="212454" marT="212454" marB="212454" anchor="ctr">
                    <a:lnL w="0">
                      <a:noFill/>
                    </a:lnL>
                    <a:lnR w="38099">
                      <a:solidFill>
                        <a:srgbClr val="FFFFFF"/>
                      </a:solidFill>
                    </a:lnR>
                    <a:lnT w="38099">
                      <a:solidFill>
                        <a:srgbClr val="FFFFFF"/>
                      </a:solidFill>
                    </a:lnT>
                    <a:lnB w="38099">
                      <a:solidFill>
                        <a:srgbClr val="FFFFFF"/>
                      </a:solidFill>
                    </a:lnB>
                    <a:solidFill>
                      <a:srgbClr val="878E8B">
                        <a:alpha val="14902"/>
                      </a:srgbClr>
                    </a:solidFill>
                  </a:tcPr>
                </a:tc>
                <a:tc>
                  <a:txBody>
                    <a:bodyPr/>
                    <a:lstStyle/>
                    <a:p>
                      <a:pPr lvl="0" algn="l">
                        <a:buNone/>
                      </a:pPr>
                      <a:endParaRPr lang="en-US" sz="1600" b="0">
                        <a:solidFill>
                          <a:schemeClr val="tx1">
                            <a:lumMod val="85000"/>
                            <a:lumOff val="15000"/>
                          </a:schemeClr>
                        </a:solidFill>
                        <a:latin typeface="Calibri"/>
                      </a:endParaRPr>
                    </a:p>
                  </a:txBody>
                  <a:tcPr marL="354093" marR="212454" marT="212454" marB="212454" anchor="ctr">
                    <a:lnL w="38099">
                      <a:solidFill>
                        <a:srgbClr val="FFFFFF"/>
                      </a:solidFill>
                    </a:lnL>
                    <a:lnR w="38099">
                      <a:solidFill>
                        <a:srgbClr val="FFFFFF"/>
                      </a:solidFill>
                    </a:lnR>
                    <a:lnT w="38099">
                      <a:solidFill>
                        <a:srgbClr val="FFFFFF"/>
                      </a:solidFill>
                    </a:lnT>
                    <a:lnB w="38099">
                      <a:solidFill>
                        <a:srgbClr val="FFFFFF"/>
                      </a:solidFill>
                    </a:lnB>
                    <a:solidFill>
                      <a:srgbClr val="878E8B">
                        <a:alpha val="14902"/>
                      </a:srgbClr>
                    </a:solidFill>
                  </a:tcPr>
                </a:tc>
                <a:tc>
                  <a:txBody>
                    <a:bodyPr/>
                    <a:lstStyle/>
                    <a:p>
                      <a:pPr marL="285750" lvl="0" indent="-285750" algn="ctr">
                        <a:buFont typeface="Arial"/>
                        <a:buChar char="•"/>
                      </a:pPr>
                      <a:endParaRPr lang="en-US" sz="1600" b="0" i="0" u="none" strike="noStrike" noProof="0">
                        <a:latin typeface="Calibri"/>
                      </a:endParaRPr>
                    </a:p>
                  </a:txBody>
                  <a:tcPr marL="354093" marR="212454" marT="212454" marB="212454" anchor="ctr">
                    <a:lnL w="38099">
                      <a:solidFill>
                        <a:srgbClr val="FFFFFF"/>
                      </a:solidFill>
                    </a:lnL>
                    <a:lnR w="38099">
                      <a:solidFill>
                        <a:srgbClr val="FFFFFF"/>
                      </a:solidFill>
                    </a:lnR>
                    <a:lnT w="38099">
                      <a:solidFill>
                        <a:srgbClr val="FFFFFF"/>
                      </a:solidFill>
                    </a:lnT>
                    <a:lnB w="38099">
                      <a:solidFill>
                        <a:srgbClr val="FFFFFF"/>
                      </a:solidFill>
                    </a:lnB>
                    <a:solidFill>
                      <a:srgbClr val="878E8B">
                        <a:alpha val="14902"/>
                      </a:srgbClr>
                    </a:solidFill>
                  </a:tcPr>
                </a:tc>
                <a:tc>
                  <a:txBody>
                    <a:bodyPr/>
                    <a:lstStyle/>
                    <a:p>
                      <a:pPr marL="342900" lvl="0" indent="-342900">
                        <a:buAutoNum type="arabicParenR"/>
                      </a:pPr>
                      <a:endParaRPr lang="en-US" sz="1600" b="0" i="0" u="none" strike="noStrike" noProof="0"/>
                    </a:p>
                  </a:txBody>
                  <a:tcPr marL="354093" marR="212454" marT="212454" marB="212454" anchor="ctr">
                    <a:lnL w="38099">
                      <a:solidFill>
                        <a:srgbClr val="FFFFFF"/>
                      </a:solidFill>
                    </a:lnL>
                    <a:lnR w="38099">
                      <a:solidFill>
                        <a:srgbClr val="FFFFFF"/>
                      </a:solidFill>
                    </a:lnR>
                    <a:lnT w="38099">
                      <a:solidFill>
                        <a:srgbClr val="FFFFFF"/>
                      </a:solidFill>
                    </a:lnT>
                    <a:lnB w="38099">
                      <a:solidFill>
                        <a:srgbClr val="FFFFFF"/>
                      </a:solidFill>
                    </a:lnB>
                    <a:solidFill>
                      <a:srgbClr val="878E8B">
                        <a:alpha val="14902"/>
                      </a:srgbClr>
                    </a:solidFill>
                  </a:tcPr>
                </a:tc>
                <a:extLst>
                  <a:ext uri="{0D108BD9-81ED-4DB2-BD59-A6C34878D82A}">
                    <a16:rowId xmlns:a16="http://schemas.microsoft.com/office/drawing/2014/main" val="81191732"/>
                  </a:ext>
                </a:extLst>
              </a:tr>
            </a:tbl>
          </a:graphicData>
        </a:graphic>
      </p:graphicFrame>
      <p:sp>
        <p:nvSpPr>
          <p:cNvPr id="3" name="TextBox 2">
            <a:extLst>
              <a:ext uri="{FF2B5EF4-FFF2-40B4-BE49-F238E27FC236}">
                <a16:creationId xmlns:a16="http://schemas.microsoft.com/office/drawing/2014/main" id="{0F7C1C73-FD31-3FAF-C23D-21EB976945A9}"/>
              </a:ext>
            </a:extLst>
          </p:cNvPr>
          <p:cNvSpPr txBox="1"/>
          <p:nvPr/>
        </p:nvSpPr>
        <p:spPr>
          <a:xfrm>
            <a:off x="3773116" y="163034"/>
            <a:ext cx="4645741"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400" b="1" u="sng">
                <a:solidFill>
                  <a:schemeClr val="tx1">
                    <a:lumMod val="75000"/>
                    <a:lumOff val="25000"/>
                  </a:schemeClr>
                </a:solidFill>
                <a:cs typeface="Calibri"/>
              </a:rPr>
              <a:t>Technology Stack</a:t>
            </a:r>
          </a:p>
        </p:txBody>
      </p:sp>
    </p:spTree>
    <p:extLst>
      <p:ext uri="{BB962C8B-B14F-4D97-AF65-F5344CB8AC3E}">
        <p14:creationId xmlns:p14="http://schemas.microsoft.com/office/powerpoint/2010/main" val="30903911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office theme</vt:lpstr>
      <vt:lpstr>COGNIZANT</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Ceremonies of Delivery Team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2023-04-18T03:17:51Z</dcterms:created>
  <dcterms:modified xsi:type="dcterms:W3CDTF">2023-04-27T05:44:29Z</dcterms:modified>
</cp:coreProperties>
</file>